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6" r:id="rId6"/>
    <p:sldId id="257" r:id="rId7"/>
    <p:sldId id="258" r:id="rId8"/>
    <p:sldId id="259" r:id="rId9"/>
    <p:sldId id="280" r:id="rId10"/>
    <p:sldId id="285" r:id="rId11"/>
    <p:sldId id="277" r:id="rId12"/>
    <p:sldId id="260" r:id="rId13"/>
    <p:sldId id="261" r:id="rId14"/>
    <p:sldId id="262" r:id="rId15"/>
    <p:sldId id="278" r:id="rId16"/>
    <p:sldId id="276" r:id="rId17"/>
    <p:sldId id="279" r:id="rId18"/>
    <p:sldId id="282" r:id="rId19"/>
    <p:sldId id="263" r:id="rId20"/>
    <p:sldId id="264" r:id="rId21"/>
    <p:sldId id="265" r:id="rId22"/>
    <p:sldId id="266" r:id="rId23"/>
    <p:sldId id="267" r:id="rId24"/>
    <p:sldId id="269" r:id="rId25"/>
    <p:sldId id="270" r:id="rId26"/>
    <p:sldId id="284" r:id="rId27"/>
    <p:sldId id="271" r:id="rId28"/>
    <p:sldId id="272" r:id="rId29"/>
    <p:sldId id="273" r:id="rId30"/>
    <p:sldId id="283" r:id="rId31"/>
    <p:sldId id="281" r:id="rId32"/>
    <p:sldId id="286"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E2836-D3C5-4E01-AF0F-66D26042D8DA}" v="8" dt="2024-05-04T20:29:32.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2119" autoAdjust="0"/>
  </p:normalViewPr>
  <p:slideViewPr>
    <p:cSldViewPr snapToGrid="0">
      <p:cViewPr varScale="1">
        <p:scale>
          <a:sx n="73" d="100"/>
          <a:sy n="73" d="100"/>
        </p:scale>
        <p:origin x="9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6FCE2836-D3C5-4E01-AF0F-66D26042D8DA}"/>
    <pc:docChg chg="undo custSel addSld modSld">
      <pc:chgData name="Pascalle Cup" userId="abbe84a0-611b-406e-b251-e8b4b71c069a" providerId="ADAL" clId="{6FCE2836-D3C5-4E01-AF0F-66D26042D8DA}" dt="2024-05-04T20:31:01.521" v="149" actId="26606"/>
      <pc:docMkLst>
        <pc:docMk/>
      </pc:docMkLst>
      <pc:sldChg chg="addSp modSp mod setBg">
        <pc:chgData name="Pascalle Cup" userId="abbe84a0-611b-406e-b251-e8b4b71c069a" providerId="ADAL" clId="{6FCE2836-D3C5-4E01-AF0F-66D26042D8DA}" dt="2024-05-04T20:29:57.046" v="142" actId="26606"/>
        <pc:sldMkLst>
          <pc:docMk/>
          <pc:sldMk cId="174854049" sldId="256"/>
        </pc:sldMkLst>
        <pc:spChg chg="mod">
          <ac:chgData name="Pascalle Cup" userId="abbe84a0-611b-406e-b251-e8b4b71c069a" providerId="ADAL" clId="{6FCE2836-D3C5-4E01-AF0F-66D26042D8DA}" dt="2024-05-04T20:29:57.046" v="142" actId="26606"/>
          <ac:spMkLst>
            <pc:docMk/>
            <pc:sldMk cId="174854049" sldId="256"/>
            <ac:spMk id="2" creationId="{0DFFEBDB-1064-88DA-B848-474DB16894F2}"/>
          </ac:spMkLst>
        </pc:spChg>
        <pc:spChg chg="mod">
          <ac:chgData name="Pascalle Cup" userId="abbe84a0-611b-406e-b251-e8b4b71c069a" providerId="ADAL" clId="{6FCE2836-D3C5-4E01-AF0F-66D26042D8DA}" dt="2024-05-04T20:29:57.046" v="142" actId="26606"/>
          <ac:spMkLst>
            <pc:docMk/>
            <pc:sldMk cId="174854049" sldId="256"/>
            <ac:spMk id="3" creationId="{33BDF99D-5DCB-CF74-497F-00E843962DF0}"/>
          </ac:spMkLst>
        </pc:spChg>
        <pc:spChg chg="add">
          <ac:chgData name="Pascalle Cup" userId="abbe84a0-611b-406e-b251-e8b4b71c069a" providerId="ADAL" clId="{6FCE2836-D3C5-4E01-AF0F-66D26042D8DA}" dt="2024-05-04T20:29:57.046" v="142" actId="26606"/>
          <ac:spMkLst>
            <pc:docMk/>
            <pc:sldMk cId="174854049" sldId="256"/>
            <ac:spMk id="10" creationId="{A3363022-C969-41E9-8EB2-E4C94908C1FA}"/>
          </ac:spMkLst>
        </pc:spChg>
        <pc:spChg chg="add">
          <ac:chgData name="Pascalle Cup" userId="abbe84a0-611b-406e-b251-e8b4b71c069a" providerId="ADAL" clId="{6FCE2836-D3C5-4E01-AF0F-66D26042D8DA}" dt="2024-05-04T20:29:57.046" v="142" actId="26606"/>
          <ac:spMkLst>
            <pc:docMk/>
            <pc:sldMk cId="174854049" sldId="256"/>
            <ac:spMk id="12" creationId="{8D1AD6B3-BE88-4CEB-BA17-790657CC4729}"/>
          </ac:spMkLst>
        </pc:spChg>
        <pc:grpChg chg="add">
          <ac:chgData name="Pascalle Cup" userId="abbe84a0-611b-406e-b251-e8b4b71c069a" providerId="ADAL" clId="{6FCE2836-D3C5-4E01-AF0F-66D26042D8DA}" dt="2024-05-04T20:29:57.046" v="142" actId="26606"/>
          <ac:grpSpMkLst>
            <pc:docMk/>
            <pc:sldMk cId="174854049" sldId="256"/>
            <ac:grpSpMk id="14" creationId="{89D1390B-7E13-4B4F-9CB2-391063412E54}"/>
          </ac:grpSpMkLst>
        </pc:grpChg>
        <pc:picChg chg="add">
          <ac:chgData name="Pascalle Cup" userId="abbe84a0-611b-406e-b251-e8b4b71c069a" providerId="ADAL" clId="{6FCE2836-D3C5-4E01-AF0F-66D26042D8DA}" dt="2024-05-04T20:29:57.046" v="142" actId="26606"/>
          <ac:picMkLst>
            <pc:docMk/>
            <pc:sldMk cId="174854049" sldId="256"/>
            <ac:picMk id="7" creationId="{6F52DEEE-6A79-EB2B-689A-6C730419B2D3}"/>
          </ac:picMkLst>
        </pc:picChg>
      </pc:sldChg>
      <pc:sldChg chg="addSp delSp modSp mod">
        <pc:chgData name="Pascalle Cup" userId="abbe84a0-611b-406e-b251-e8b4b71c069a" providerId="ADAL" clId="{6FCE2836-D3C5-4E01-AF0F-66D26042D8DA}" dt="2024-05-04T20:30:07.795" v="143" actId="26606"/>
        <pc:sldMkLst>
          <pc:docMk/>
          <pc:sldMk cId="2154097245" sldId="257"/>
        </pc:sldMkLst>
        <pc:spChg chg="mod">
          <ac:chgData name="Pascalle Cup" userId="abbe84a0-611b-406e-b251-e8b4b71c069a" providerId="ADAL" clId="{6FCE2836-D3C5-4E01-AF0F-66D26042D8DA}" dt="2024-05-04T20:30:07.795" v="143" actId="26606"/>
          <ac:spMkLst>
            <pc:docMk/>
            <pc:sldMk cId="2154097245" sldId="257"/>
            <ac:spMk id="2" creationId="{2573B8BC-998A-4A67-87BB-162788805ABF}"/>
          </ac:spMkLst>
        </pc:spChg>
        <pc:spChg chg="mod">
          <ac:chgData name="Pascalle Cup" userId="abbe84a0-611b-406e-b251-e8b4b71c069a" providerId="ADAL" clId="{6FCE2836-D3C5-4E01-AF0F-66D26042D8DA}" dt="2024-05-04T20:30:07.795" v="143" actId="26606"/>
          <ac:spMkLst>
            <pc:docMk/>
            <pc:sldMk cId="2154097245" sldId="257"/>
            <ac:spMk id="3" creationId="{D1788D26-D742-4D60-9F72-FE953D18FD03}"/>
          </ac:spMkLst>
        </pc:spChg>
        <pc:spChg chg="del">
          <ac:chgData name="Pascalle Cup" userId="abbe84a0-611b-406e-b251-e8b4b71c069a" providerId="ADAL" clId="{6FCE2836-D3C5-4E01-AF0F-66D26042D8DA}" dt="2024-05-04T20:30:07.795" v="143" actId="26606"/>
          <ac:spMkLst>
            <pc:docMk/>
            <pc:sldMk cId="2154097245" sldId="257"/>
            <ac:spMk id="5" creationId="{CBB2B1F0-0DD6-4744-9A46-7A344FB48E40}"/>
          </ac:spMkLst>
        </pc:spChg>
        <pc:spChg chg="del">
          <ac:chgData name="Pascalle Cup" userId="abbe84a0-611b-406e-b251-e8b4b71c069a" providerId="ADAL" clId="{6FCE2836-D3C5-4E01-AF0F-66D26042D8DA}" dt="2024-05-04T20:30:07.795" v="143" actId="26606"/>
          <ac:spMkLst>
            <pc:docMk/>
            <pc:sldMk cId="2154097245" sldId="257"/>
            <ac:spMk id="6" creationId="{52D502E5-F6B4-4D58-B4AE-FC466FF15EE8}"/>
          </ac:spMkLst>
        </pc:spChg>
        <pc:spChg chg="del">
          <ac:chgData name="Pascalle Cup" userId="abbe84a0-611b-406e-b251-e8b4b71c069a" providerId="ADAL" clId="{6FCE2836-D3C5-4E01-AF0F-66D26042D8DA}" dt="2024-05-04T20:30:07.795" v="143" actId="26606"/>
          <ac:spMkLst>
            <pc:docMk/>
            <pc:sldMk cId="2154097245" sldId="257"/>
            <ac:spMk id="12" creationId="{9DECDBF4-02B6-4BB4-B65B-B8107AD6A9E8}"/>
          </ac:spMkLst>
        </pc:spChg>
        <pc:spChg chg="add">
          <ac:chgData name="Pascalle Cup" userId="abbe84a0-611b-406e-b251-e8b4b71c069a" providerId="ADAL" clId="{6FCE2836-D3C5-4E01-AF0F-66D26042D8DA}" dt="2024-05-04T20:30:07.795" v="143" actId="26606"/>
          <ac:spMkLst>
            <pc:docMk/>
            <pc:sldMk cId="2154097245" sldId="257"/>
            <ac:spMk id="17" creationId="{FA3C7DEA-BCC2-4295-8850-147993296189}"/>
          </ac:spMkLst>
        </pc:spChg>
        <pc:spChg chg="add">
          <ac:chgData name="Pascalle Cup" userId="abbe84a0-611b-406e-b251-e8b4b71c069a" providerId="ADAL" clId="{6FCE2836-D3C5-4E01-AF0F-66D26042D8DA}" dt="2024-05-04T20:30:07.795" v="143" actId="26606"/>
          <ac:spMkLst>
            <pc:docMk/>
            <pc:sldMk cId="2154097245" sldId="257"/>
            <ac:spMk id="19" creationId="{C289949D-B9F6-468A-86FE-2694DC5AE773}"/>
          </ac:spMkLst>
        </pc:spChg>
        <pc:grpChg chg="add">
          <ac:chgData name="Pascalle Cup" userId="abbe84a0-611b-406e-b251-e8b4b71c069a" providerId="ADAL" clId="{6FCE2836-D3C5-4E01-AF0F-66D26042D8DA}" dt="2024-05-04T20:30:07.795" v="143" actId="26606"/>
          <ac:grpSpMkLst>
            <pc:docMk/>
            <pc:sldMk cId="2154097245" sldId="257"/>
            <ac:grpSpMk id="21" creationId="{E4DF0958-0C87-4C28-9554-2FADC788C2B1}"/>
          </ac:grpSpMkLst>
        </pc:grpChg>
      </pc:sldChg>
      <pc:sldChg chg="addSp delSp modSp mod">
        <pc:chgData name="Pascalle Cup" userId="abbe84a0-611b-406e-b251-e8b4b71c069a" providerId="ADAL" clId="{6FCE2836-D3C5-4E01-AF0F-66D26042D8DA}" dt="2024-05-04T20:30:13.512" v="144" actId="26606"/>
        <pc:sldMkLst>
          <pc:docMk/>
          <pc:sldMk cId="1593310803" sldId="258"/>
        </pc:sldMkLst>
        <pc:spChg chg="mod">
          <ac:chgData name="Pascalle Cup" userId="abbe84a0-611b-406e-b251-e8b4b71c069a" providerId="ADAL" clId="{6FCE2836-D3C5-4E01-AF0F-66D26042D8DA}" dt="2024-05-04T20:30:13.512" v="144" actId="26606"/>
          <ac:spMkLst>
            <pc:docMk/>
            <pc:sldMk cId="1593310803" sldId="258"/>
            <ac:spMk id="2" creationId="{AE943D16-3567-4A9D-B954-77A6244D9BBD}"/>
          </ac:spMkLst>
        </pc:spChg>
        <pc:spChg chg="del">
          <ac:chgData name="Pascalle Cup" userId="abbe84a0-611b-406e-b251-e8b4b71c069a" providerId="ADAL" clId="{6FCE2836-D3C5-4E01-AF0F-66D26042D8DA}" dt="2024-05-04T20:30:13.512" v="144" actId="26606"/>
          <ac:spMkLst>
            <pc:docMk/>
            <pc:sldMk cId="1593310803" sldId="258"/>
            <ac:spMk id="4" creationId="{1ACA2EA0-FFD3-42EC-9406-B595015ED96E}"/>
          </ac:spMkLst>
        </pc:spChg>
        <pc:spChg chg="del">
          <ac:chgData name="Pascalle Cup" userId="abbe84a0-611b-406e-b251-e8b4b71c069a" providerId="ADAL" clId="{6FCE2836-D3C5-4E01-AF0F-66D26042D8DA}" dt="2024-05-04T20:30:13.512" v="144" actId="26606"/>
          <ac:spMkLst>
            <pc:docMk/>
            <pc:sldMk cId="1593310803" sldId="258"/>
            <ac:spMk id="5" creationId="{D5288BCE-665C-472A-8C43-664BCFA31E43}"/>
          </ac:spMkLst>
        </pc:spChg>
        <pc:spChg chg="del">
          <ac:chgData name="Pascalle Cup" userId="abbe84a0-611b-406e-b251-e8b4b71c069a" providerId="ADAL" clId="{6FCE2836-D3C5-4E01-AF0F-66D26042D8DA}" dt="2024-05-04T20:30:13.512" v="144" actId="26606"/>
          <ac:spMkLst>
            <pc:docMk/>
            <pc:sldMk cId="1593310803" sldId="258"/>
            <ac:spMk id="11" creationId="{46C57131-53A7-4C1A-BEA8-25F06A06AD29}"/>
          </ac:spMkLst>
        </pc:spChg>
        <pc:spChg chg="add">
          <ac:chgData name="Pascalle Cup" userId="abbe84a0-611b-406e-b251-e8b4b71c069a" providerId="ADAL" clId="{6FCE2836-D3C5-4E01-AF0F-66D26042D8DA}" dt="2024-05-04T20:30:13.512" v="144" actId="26606"/>
          <ac:spMkLst>
            <pc:docMk/>
            <pc:sldMk cId="1593310803" sldId="258"/>
            <ac:spMk id="16" creationId="{5A292AEA-2528-46C0-B426-95822B6141FB}"/>
          </ac:spMkLst>
        </pc:spChg>
        <pc:spChg chg="add">
          <ac:chgData name="Pascalle Cup" userId="abbe84a0-611b-406e-b251-e8b4b71c069a" providerId="ADAL" clId="{6FCE2836-D3C5-4E01-AF0F-66D26042D8DA}" dt="2024-05-04T20:30:13.512" v="144" actId="26606"/>
          <ac:spMkLst>
            <pc:docMk/>
            <pc:sldMk cId="1593310803" sldId="258"/>
            <ac:spMk id="18" creationId="{D8B7B198-E4DF-43CD-AD8C-199884323745}"/>
          </ac:spMkLst>
        </pc:spChg>
        <pc:spChg chg="add">
          <ac:chgData name="Pascalle Cup" userId="abbe84a0-611b-406e-b251-e8b4b71c069a" providerId="ADAL" clId="{6FCE2836-D3C5-4E01-AF0F-66D26042D8DA}" dt="2024-05-04T20:30:13.512" v="144" actId="26606"/>
          <ac:spMkLst>
            <pc:docMk/>
            <pc:sldMk cId="1593310803" sldId="258"/>
            <ac:spMk id="20" creationId="{2BE67753-EA0E-4819-8D22-0B6600CF7231}"/>
          </ac:spMkLst>
        </pc:spChg>
        <pc:grpChg chg="add">
          <ac:chgData name="Pascalle Cup" userId="abbe84a0-611b-406e-b251-e8b4b71c069a" providerId="ADAL" clId="{6FCE2836-D3C5-4E01-AF0F-66D26042D8DA}" dt="2024-05-04T20:30:13.512" v="144" actId="26606"/>
          <ac:grpSpMkLst>
            <pc:docMk/>
            <pc:sldMk cId="1593310803" sldId="258"/>
            <ac:grpSpMk id="22" creationId="{D76D63AC-0421-45EC-B383-E79A61A78C6B}"/>
          </ac:grpSpMkLst>
        </pc:grpChg>
        <pc:grpChg chg="add">
          <ac:chgData name="Pascalle Cup" userId="abbe84a0-611b-406e-b251-e8b4b71c069a" providerId="ADAL" clId="{6FCE2836-D3C5-4E01-AF0F-66D26042D8DA}" dt="2024-05-04T20:30:13.512" v="144" actId="26606"/>
          <ac:grpSpMkLst>
            <pc:docMk/>
            <pc:sldMk cId="1593310803" sldId="258"/>
            <ac:grpSpMk id="31" creationId="{87F87F1B-42BA-4AC7-A4E2-41544DDB2CE3}"/>
          </ac:grpSpMkLst>
        </pc:grpChg>
        <pc:grpChg chg="add">
          <ac:chgData name="Pascalle Cup" userId="abbe84a0-611b-406e-b251-e8b4b71c069a" providerId="ADAL" clId="{6FCE2836-D3C5-4E01-AF0F-66D26042D8DA}" dt="2024-05-04T20:30:13.512" v="144" actId="26606"/>
          <ac:grpSpMkLst>
            <pc:docMk/>
            <pc:sldMk cId="1593310803" sldId="258"/>
            <ac:grpSpMk id="37" creationId="{967346A5-7569-4F15-AB5D-BE3DADF192C0}"/>
          </ac:grpSpMkLst>
        </pc:grpChg>
      </pc:sldChg>
      <pc:sldChg chg="addSp modSp mod">
        <pc:chgData name="Pascalle Cup" userId="abbe84a0-611b-406e-b251-e8b4b71c069a" providerId="ADAL" clId="{6FCE2836-D3C5-4E01-AF0F-66D26042D8DA}" dt="2024-05-04T20:30:32.448" v="148" actId="5793"/>
        <pc:sldMkLst>
          <pc:docMk/>
          <pc:sldMk cId="1719794656" sldId="260"/>
        </pc:sldMkLst>
        <pc:spChg chg="mod">
          <ac:chgData name="Pascalle Cup" userId="abbe84a0-611b-406e-b251-e8b4b71c069a" providerId="ADAL" clId="{6FCE2836-D3C5-4E01-AF0F-66D26042D8DA}" dt="2024-05-04T20:30:25.324" v="145" actId="26606"/>
          <ac:spMkLst>
            <pc:docMk/>
            <pc:sldMk cId="1719794656" sldId="260"/>
            <ac:spMk id="2" creationId="{9C3297D3-358E-4104-9343-CD4A8A589538}"/>
          </ac:spMkLst>
        </pc:spChg>
        <pc:spChg chg="mod">
          <ac:chgData name="Pascalle Cup" userId="abbe84a0-611b-406e-b251-e8b4b71c069a" providerId="ADAL" clId="{6FCE2836-D3C5-4E01-AF0F-66D26042D8DA}" dt="2024-05-04T20:30:32.448" v="148" actId="5793"/>
          <ac:spMkLst>
            <pc:docMk/>
            <pc:sldMk cId="1719794656" sldId="260"/>
            <ac:spMk id="3" creationId="{18E34DB0-81C9-49AE-83D6-B0F1F4DA2532}"/>
          </ac:spMkLst>
        </pc:spChg>
        <pc:spChg chg="add">
          <ac:chgData name="Pascalle Cup" userId="abbe84a0-611b-406e-b251-e8b4b71c069a" providerId="ADAL" clId="{6FCE2836-D3C5-4E01-AF0F-66D26042D8DA}" dt="2024-05-04T20:30:25.324" v="145" actId="26606"/>
          <ac:spMkLst>
            <pc:docMk/>
            <pc:sldMk cId="1719794656" sldId="260"/>
            <ac:spMk id="8" creationId="{43C823D3-D619-407C-89E0-C6F6B1E7A42A}"/>
          </ac:spMkLst>
        </pc:spChg>
        <pc:spChg chg="add">
          <ac:chgData name="Pascalle Cup" userId="abbe84a0-611b-406e-b251-e8b4b71c069a" providerId="ADAL" clId="{6FCE2836-D3C5-4E01-AF0F-66D26042D8DA}" dt="2024-05-04T20:30:25.324" v="145" actId="26606"/>
          <ac:spMkLst>
            <pc:docMk/>
            <pc:sldMk cId="1719794656" sldId="260"/>
            <ac:spMk id="10" creationId="{047F8E3E-2FFA-4A0F-B3C7-E57ADDCFB415}"/>
          </ac:spMkLst>
        </pc:spChg>
        <pc:grpChg chg="add">
          <ac:chgData name="Pascalle Cup" userId="abbe84a0-611b-406e-b251-e8b4b71c069a" providerId="ADAL" clId="{6FCE2836-D3C5-4E01-AF0F-66D26042D8DA}" dt="2024-05-04T20:30:25.324" v="145" actId="26606"/>
          <ac:grpSpMkLst>
            <pc:docMk/>
            <pc:sldMk cId="1719794656" sldId="260"/>
            <ac:grpSpMk id="12" creationId="{33D939F1-7ABE-4D0E-946A-43F37F556AFD}"/>
          </ac:grpSpMkLst>
        </pc:grpChg>
        <pc:grpChg chg="add">
          <ac:chgData name="Pascalle Cup" userId="abbe84a0-611b-406e-b251-e8b4b71c069a" providerId="ADAL" clId="{6FCE2836-D3C5-4E01-AF0F-66D26042D8DA}" dt="2024-05-04T20:30:25.324" v="145" actId="26606"/>
          <ac:grpSpMkLst>
            <pc:docMk/>
            <pc:sldMk cId="1719794656" sldId="260"/>
            <ac:grpSpMk id="18" creationId="{9DB3963A-4187-4A72-9DA4-CA6BADE22931}"/>
          </ac:grpSpMkLst>
        </pc:grpChg>
      </pc:sldChg>
      <pc:sldChg chg="modSp mod">
        <pc:chgData name="Pascalle Cup" userId="abbe84a0-611b-406e-b251-e8b4b71c069a" providerId="ADAL" clId="{6FCE2836-D3C5-4E01-AF0F-66D26042D8DA}" dt="2024-05-04T20:23:35.536" v="78" actId="20577"/>
        <pc:sldMkLst>
          <pc:docMk/>
          <pc:sldMk cId="2717754300" sldId="270"/>
        </pc:sldMkLst>
        <pc:spChg chg="mod">
          <ac:chgData name="Pascalle Cup" userId="abbe84a0-611b-406e-b251-e8b4b71c069a" providerId="ADAL" clId="{6FCE2836-D3C5-4E01-AF0F-66D26042D8DA}" dt="2024-05-04T20:23:35.536" v="78" actId="20577"/>
          <ac:spMkLst>
            <pc:docMk/>
            <pc:sldMk cId="2717754300" sldId="270"/>
            <ac:spMk id="4" creationId="{CF9B4EA9-C071-4E49-B62F-E5A4B269A059}"/>
          </ac:spMkLst>
        </pc:spChg>
      </pc:sldChg>
      <pc:sldChg chg="addSp delSp modSp mod">
        <pc:chgData name="Pascalle Cup" userId="abbe84a0-611b-406e-b251-e8b4b71c069a" providerId="ADAL" clId="{6FCE2836-D3C5-4E01-AF0F-66D26042D8DA}" dt="2024-05-04T20:29:41.948" v="141" actId="1076"/>
        <pc:sldMkLst>
          <pc:docMk/>
          <pc:sldMk cId="4283207634" sldId="280"/>
        </pc:sldMkLst>
        <pc:spChg chg="mod">
          <ac:chgData name="Pascalle Cup" userId="abbe84a0-611b-406e-b251-e8b4b71c069a" providerId="ADAL" clId="{6FCE2836-D3C5-4E01-AF0F-66D26042D8DA}" dt="2024-05-04T20:29:41.948" v="141" actId="1076"/>
          <ac:spMkLst>
            <pc:docMk/>
            <pc:sldMk cId="4283207634" sldId="280"/>
            <ac:spMk id="4" creationId="{6FEA6763-336F-5E01-5E3E-7A155C0FA75C}"/>
          </ac:spMkLst>
        </pc:spChg>
        <pc:spChg chg="mod">
          <ac:chgData name="Pascalle Cup" userId="abbe84a0-611b-406e-b251-e8b4b71c069a" providerId="ADAL" clId="{6FCE2836-D3C5-4E01-AF0F-66D26042D8DA}" dt="2024-05-04T20:29:32.400" v="139" actId="18245"/>
          <ac:spMkLst>
            <pc:docMk/>
            <pc:sldMk cId="4283207634" sldId="280"/>
            <ac:spMk id="7" creationId="{D07A7805-06AE-217D-7ABF-5A3F61DDF1AB}"/>
          </ac:spMkLst>
        </pc:spChg>
        <pc:spChg chg="mod">
          <ac:chgData name="Pascalle Cup" userId="abbe84a0-611b-406e-b251-e8b4b71c069a" providerId="ADAL" clId="{6FCE2836-D3C5-4E01-AF0F-66D26042D8DA}" dt="2024-05-04T20:29:32.400" v="139" actId="18245"/>
          <ac:spMkLst>
            <pc:docMk/>
            <pc:sldMk cId="4283207634" sldId="280"/>
            <ac:spMk id="8" creationId="{D3C86AE7-FBFA-FC64-333D-6F659112431E}"/>
          </ac:spMkLst>
        </pc:spChg>
        <pc:spChg chg="mod">
          <ac:chgData name="Pascalle Cup" userId="abbe84a0-611b-406e-b251-e8b4b71c069a" providerId="ADAL" clId="{6FCE2836-D3C5-4E01-AF0F-66D26042D8DA}" dt="2024-05-04T20:29:32.400" v="139" actId="18245"/>
          <ac:spMkLst>
            <pc:docMk/>
            <pc:sldMk cId="4283207634" sldId="280"/>
            <ac:spMk id="9" creationId="{70F7B3B4-75EE-1184-8768-90046DDAF0F4}"/>
          </ac:spMkLst>
        </pc:spChg>
        <pc:spChg chg="mod">
          <ac:chgData name="Pascalle Cup" userId="abbe84a0-611b-406e-b251-e8b4b71c069a" providerId="ADAL" clId="{6FCE2836-D3C5-4E01-AF0F-66D26042D8DA}" dt="2024-05-04T20:29:32.400" v="139" actId="18245"/>
          <ac:spMkLst>
            <pc:docMk/>
            <pc:sldMk cId="4283207634" sldId="280"/>
            <ac:spMk id="10" creationId="{C65C7438-D4F9-432D-A073-F7CAA2C598F4}"/>
          </ac:spMkLst>
        </pc:spChg>
        <pc:spChg chg="mod">
          <ac:chgData name="Pascalle Cup" userId="abbe84a0-611b-406e-b251-e8b4b71c069a" providerId="ADAL" clId="{6FCE2836-D3C5-4E01-AF0F-66D26042D8DA}" dt="2024-05-04T20:29:32.400" v="139" actId="18245"/>
          <ac:spMkLst>
            <pc:docMk/>
            <pc:sldMk cId="4283207634" sldId="280"/>
            <ac:spMk id="11" creationId="{5E1749FC-1B3F-8A18-173E-0228E6043287}"/>
          </ac:spMkLst>
        </pc:spChg>
        <pc:grpChg chg="mod">
          <ac:chgData name="Pascalle Cup" userId="abbe84a0-611b-406e-b251-e8b4b71c069a" providerId="ADAL" clId="{6FCE2836-D3C5-4E01-AF0F-66D26042D8DA}" dt="2024-05-04T20:29:35.108" v="140" actId="14100"/>
          <ac:grpSpMkLst>
            <pc:docMk/>
            <pc:sldMk cId="4283207634" sldId="280"/>
            <ac:grpSpMk id="6" creationId="{D682DF3F-6BBA-AF12-39FE-2F89E39660B4}"/>
          </ac:grpSpMkLst>
        </pc:grpChg>
        <pc:graphicFrameChg chg="del mod">
          <ac:chgData name="Pascalle Cup" userId="abbe84a0-611b-406e-b251-e8b4b71c069a" providerId="ADAL" clId="{6FCE2836-D3C5-4E01-AF0F-66D26042D8DA}" dt="2024-05-04T20:29:32.400" v="139" actId="18245"/>
          <ac:graphicFrameMkLst>
            <pc:docMk/>
            <pc:sldMk cId="4283207634" sldId="280"/>
            <ac:graphicFrameMk id="3" creationId="{3D8301E2-91C4-6A54-13FE-04A849C35F52}"/>
          </ac:graphicFrameMkLst>
        </pc:graphicFrameChg>
        <pc:graphicFrameChg chg="add del modGraphic">
          <ac:chgData name="Pascalle Cup" userId="abbe84a0-611b-406e-b251-e8b4b71c069a" providerId="ADAL" clId="{6FCE2836-D3C5-4E01-AF0F-66D26042D8DA}" dt="2024-05-04T20:29:02.246" v="135" actId="478"/>
          <ac:graphicFrameMkLst>
            <pc:docMk/>
            <pc:sldMk cId="4283207634" sldId="280"/>
            <ac:graphicFrameMk id="5" creationId="{7625D2C6-CEFA-339E-56BB-25B07A17314E}"/>
          </ac:graphicFrameMkLst>
        </pc:graphicFrameChg>
      </pc:sldChg>
      <pc:sldChg chg="addSp delSp modSp mod">
        <pc:chgData name="Pascalle Cup" userId="abbe84a0-611b-406e-b251-e8b4b71c069a" providerId="ADAL" clId="{6FCE2836-D3C5-4E01-AF0F-66D26042D8DA}" dt="2024-05-04T20:31:01.521" v="149" actId="26606"/>
        <pc:sldMkLst>
          <pc:docMk/>
          <pc:sldMk cId="590294526" sldId="281"/>
        </pc:sldMkLst>
        <pc:spChg chg="mod">
          <ac:chgData name="Pascalle Cup" userId="abbe84a0-611b-406e-b251-e8b4b71c069a" providerId="ADAL" clId="{6FCE2836-D3C5-4E01-AF0F-66D26042D8DA}" dt="2024-05-04T20:31:01.521" v="149" actId="26606"/>
          <ac:spMkLst>
            <pc:docMk/>
            <pc:sldMk cId="590294526" sldId="281"/>
            <ac:spMk id="2" creationId="{3371B3F3-EE3F-BB54-8FEF-A20E9CFC4FC4}"/>
          </ac:spMkLst>
        </pc:spChg>
        <pc:spChg chg="del">
          <ac:chgData name="Pascalle Cup" userId="abbe84a0-611b-406e-b251-e8b4b71c069a" providerId="ADAL" clId="{6FCE2836-D3C5-4E01-AF0F-66D26042D8DA}" dt="2024-05-04T20:31:01.521" v="149" actId="26606"/>
          <ac:spMkLst>
            <pc:docMk/>
            <pc:sldMk cId="590294526" sldId="281"/>
            <ac:spMk id="9" creationId="{665DBBEF-238B-476B-96AB-8AAC3224ECEA}"/>
          </ac:spMkLst>
        </pc:spChg>
        <pc:spChg chg="del">
          <ac:chgData name="Pascalle Cup" userId="abbe84a0-611b-406e-b251-e8b4b71c069a" providerId="ADAL" clId="{6FCE2836-D3C5-4E01-AF0F-66D26042D8DA}" dt="2024-05-04T20:31:01.521" v="149" actId="26606"/>
          <ac:spMkLst>
            <pc:docMk/>
            <pc:sldMk cId="590294526" sldId="281"/>
            <ac:spMk id="11" creationId="{3FCFB1DE-0B7E-48CC-BA90-B2AB0889F9D6}"/>
          </ac:spMkLst>
        </pc:spChg>
        <pc:spChg chg="add">
          <ac:chgData name="Pascalle Cup" userId="abbe84a0-611b-406e-b251-e8b4b71c069a" providerId="ADAL" clId="{6FCE2836-D3C5-4E01-AF0F-66D26042D8DA}" dt="2024-05-04T20:31:01.521" v="149" actId="26606"/>
          <ac:spMkLst>
            <pc:docMk/>
            <pc:sldMk cId="590294526" sldId="281"/>
            <ac:spMk id="16" creationId="{BEBFA723-5A7B-472D-ABD7-1526B8D3A38B}"/>
          </ac:spMkLst>
        </pc:spChg>
        <pc:spChg chg="add">
          <ac:chgData name="Pascalle Cup" userId="abbe84a0-611b-406e-b251-e8b4b71c069a" providerId="ADAL" clId="{6FCE2836-D3C5-4E01-AF0F-66D26042D8DA}" dt="2024-05-04T20:31:01.521" v="149" actId="26606"/>
          <ac:spMkLst>
            <pc:docMk/>
            <pc:sldMk cId="590294526" sldId="281"/>
            <ac:spMk id="18" creationId="{A6B27065-399A-4CF7-BF70-CF79B9848FC1}"/>
          </ac:spMkLst>
        </pc:spChg>
        <pc:grpChg chg="add">
          <ac:chgData name="Pascalle Cup" userId="abbe84a0-611b-406e-b251-e8b4b71c069a" providerId="ADAL" clId="{6FCE2836-D3C5-4E01-AF0F-66D26042D8DA}" dt="2024-05-04T20:31:01.521" v="149" actId="26606"/>
          <ac:grpSpMkLst>
            <pc:docMk/>
            <pc:sldMk cId="590294526" sldId="281"/>
            <ac:grpSpMk id="20" creationId="{CF22986C-DDF7-4109-9D6A-006800D6B041}"/>
          </ac:grpSpMkLst>
        </pc:grpChg>
        <pc:picChg chg="mod">
          <ac:chgData name="Pascalle Cup" userId="abbe84a0-611b-406e-b251-e8b4b71c069a" providerId="ADAL" clId="{6FCE2836-D3C5-4E01-AF0F-66D26042D8DA}" dt="2024-05-04T20:31:01.521" v="149" actId="26606"/>
          <ac:picMkLst>
            <pc:docMk/>
            <pc:sldMk cId="590294526" sldId="281"/>
            <ac:picMk id="4" creationId="{7FC6F77B-5EE7-1554-46CA-E8CEF591AB83}"/>
          </ac:picMkLst>
        </pc:picChg>
      </pc:sldChg>
      <pc:sldChg chg="addSp delSp modSp new mod setBg">
        <pc:chgData name="Pascalle Cup" userId="abbe84a0-611b-406e-b251-e8b4b71c069a" providerId="ADAL" clId="{6FCE2836-D3C5-4E01-AF0F-66D26042D8DA}" dt="2024-05-04T20:26:32.317" v="131" actId="26606"/>
        <pc:sldMkLst>
          <pc:docMk/>
          <pc:sldMk cId="1739021587" sldId="286"/>
        </pc:sldMkLst>
        <pc:spChg chg="add del">
          <ac:chgData name="Pascalle Cup" userId="abbe84a0-611b-406e-b251-e8b4b71c069a" providerId="ADAL" clId="{6FCE2836-D3C5-4E01-AF0F-66D26042D8DA}" dt="2024-05-04T20:25:28.051" v="127" actId="26606"/>
          <ac:spMkLst>
            <pc:docMk/>
            <pc:sldMk cId="1739021587" sldId="286"/>
            <ac:spMk id="7" creationId="{7BDAC5B6-20CE-447F-8BA1-F2274AC7AE5B}"/>
          </ac:spMkLst>
        </pc:spChg>
        <pc:spChg chg="add del">
          <ac:chgData name="Pascalle Cup" userId="abbe84a0-611b-406e-b251-e8b4b71c069a" providerId="ADAL" clId="{6FCE2836-D3C5-4E01-AF0F-66D26042D8DA}" dt="2024-05-04T20:25:28.051" v="127" actId="26606"/>
          <ac:spMkLst>
            <pc:docMk/>
            <pc:sldMk cId="1739021587" sldId="286"/>
            <ac:spMk id="9" creationId="{D1D22B31-BF8F-446B-9009-8A251FB177CB}"/>
          </ac:spMkLst>
        </pc:spChg>
        <pc:spChg chg="add del">
          <ac:chgData name="Pascalle Cup" userId="abbe84a0-611b-406e-b251-e8b4b71c069a" providerId="ADAL" clId="{6FCE2836-D3C5-4E01-AF0F-66D26042D8DA}" dt="2024-05-04T20:26:32.317" v="131" actId="26606"/>
          <ac:spMkLst>
            <pc:docMk/>
            <pc:sldMk cId="1739021587" sldId="286"/>
            <ac:spMk id="11" creationId="{C7F55EAC-550A-4BDD-9099-3F20B8FA0EBC}"/>
          </ac:spMkLst>
        </pc:spChg>
        <pc:spChg chg="add del">
          <ac:chgData name="Pascalle Cup" userId="abbe84a0-611b-406e-b251-e8b4b71c069a" providerId="ADAL" clId="{6FCE2836-D3C5-4E01-AF0F-66D26042D8DA}" dt="2024-05-04T20:26:32.317" v="131" actId="26606"/>
          <ac:spMkLst>
            <pc:docMk/>
            <pc:sldMk cId="1739021587" sldId="286"/>
            <ac:spMk id="12" creationId="{DC4F5A5F-493F-49AE-89B6-D5AF5EBC8B0E}"/>
          </ac:spMkLst>
        </pc:spChg>
        <pc:spChg chg="add">
          <ac:chgData name="Pascalle Cup" userId="abbe84a0-611b-406e-b251-e8b4b71c069a" providerId="ADAL" clId="{6FCE2836-D3C5-4E01-AF0F-66D26042D8DA}" dt="2024-05-04T20:26:32.317" v="131" actId="26606"/>
          <ac:spMkLst>
            <pc:docMk/>
            <pc:sldMk cId="1739021587" sldId="286"/>
            <ac:spMk id="17" creationId="{7C1E5815-D54C-487F-A054-6D4930ADE3DF}"/>
          </ac:spMkLst>
        </pc:spChg>
        <pc:spChg chg="add">
          <ac:chgData name="Pascalle Cup" userId="abbe84a0-611b-406e-b251-e8b4b71c069a" providerId="ADAL" clId="{6FCE2836-D3C5-4E01-AF0F-66D26042D8DA}" dt="2024-05-04T20:26:32.317" v="131" actId="26606"/>
          <ac:spMkLst>
            <pc:docMk/>
            <pc:sldMk cId="1739021587" sldId="286"/>
            <ac:spMk id="19" creationId="{736F0DFD-0954-464F-BF12-DD2E6F6E0380}"/>
          </ac:spMkLst>
        </pc:spChg>
        <pc:picChg chg="add del mod">
          <ac:chgData name="Pascalle Cup" userId="abbe84a0-611b-406e-b251-e8b4b71c069a" providerId="ADAL" clId="{6FCE2836-D3C5-4E01-AF0F-66D26042D8DA}" dt="2024-05-04T20:26:27.415" v="129" actId="478"/>
          <ac:picMkLst>
            <pc:docMk/>
            <pc:sldMk cId="1739021587" sldId="286"/>
            <ac:picMk id="2" creationId="{A84106E2-CC5A-F46E-3C6F-4DFAAE2759D4}"/>
          </ac:picMkLst>
        </pc:picChg>
        <pc:picChg chg="add mod">
          <ac:chgData name="Pascalle Cup" userId="abbe84a0-611b-406e-b251-e8b4b71c069a" providerId="ADAL" clId="{6FCE2836-D3C5-4E01-AF0F-66D26042D8DA}" dt="2024-05-04T20:26:32.317" v="131" actId="26606"/>
          <ac:picMkLst>
            <pc:docMk/>
            <pc:sldMk cId="1739021587" sldId="286"/>
            <ac:picMk id="3" creationId="{4BB9C118-912C-80B3-CFE3-B1441147E1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A0026-4454-406A-817F-A016FBF64A7A}" type="datetimeFigureOut">
              <a:rPr lang="nl-NL" smtClean="0"/>
              <a:t>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D22B6-26AB-4365-8B76-AF9A8029BF62}" type="slidenum">
              <a:rPr lang="nl-NL" smtClean="0"/>
              <a:t>‹nr.›</a:t>
            </a:fld>
            <a:endParaRPr lang="nl-NL"/>
          </a:p>
        </p:txBody>
      </p:sp>
    </p:spTree>
    <p:extLst>
      <p:ext uri="{BB962C8B-B14F-4D97-AF65-F5344CB8AC3E}">
        <p14:creationId xmlns:p14="http://schemas.microsoft.com/office/powerpoint/2010/main" val="77146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taken uitgewerkt in kleine kaartjes per partner; per groep een setje en de opdracht om juiste kaartjes bij de juiste rol te leggen. </a:t>
            </a:r>
          </a:p>
          <a:p>
            <a:r>
              <a:rPr lang="nl-NL" dirty="0"/>
              <a:t>Les in PP daarna </a:t>
            </a:r>
            <a:r>
              <a:rPr lang="nl-NL"/>
              <a:t>snel doorlopen. </a:t>
            </a:r>
          </a:p>
        </p:txBody>
      </p:sp>
      <p:sp>
        <p:nvSpPr>
          <p:cNvPr id="4" name="Tijdelijke aanduiding voor dianummer 3"/>
          <p:cNvSpPr>
            <a:spLocks noGrp="1"/>
          </p:cNvSpPr>
          <p:nvPr>
            <p:ph type="sldNum" sz="quarter" idx="5"/>
          </p:nvPr>
        </p:nvSpPr>
        <p:spPr/>
        <p:txBody>
          <a:bodyPr/>
          <a:lstStyle/>
          <a:p>
            <a:fld id="{79FD22B6-26AB-4365-8B76-AF9A8029BF62}" type="slidenum">
              <a:rPr lang="nl-NL" smtClean="0"/>
              <a:t>5</a:t>
            </a:fld>
            <a:endParaRPr lang="nl-NL"/>
          </a:p>
        </p:txBody>
      </p:sp>
    </p:spTree>
    <p:extLst>
      <p:ext uri="{BB962C8B-B14F-4D97-AF65-F5344CB8AC3E}">
        <p14:creationId xmlns:p14="http://schemas.microsoft.com/office/powerpoint/2010/main" val="116039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FD22B6-26AB-4365-8B76-AF9A8029BF62}" type="slidenum">
              <a:rPr lang="nl-NL" smtClean="0"/>
              <a:t>6</a:t>
            </a:fld>
            <a:endParaRPr lang="nl-NL"/>
          </a:p>
        </p:txBody>
      </p:sp>
    </p:spTree>
    <p:extLst>
      <p:ext uri="{BB962C8B-B14F-4D97-AF65-F5344CB8AC3E}">
        <p14:creationId xmlns:p14="http://schemas.microsoft.com/office/powerpoint/2010/main" val="387160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A5E9-AF55-AE5C-52A2-6AA4947B68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A183BDD-DA01-2897-696C-E4C3E91F1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5C674C-D5D6-4D2F-CAC2-2C4E5EF8AAB8}"/>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5" name="Tijdelijke aanduiding voor voettekst 4">
            <a:extLst>
              <a:ext uri="{FF2B5EF4-FFF2-40B4-BE49-F238E27FC236}">
                <a16:creationId xmlns:a16="http://schemas.microsoft.com/office/drawing/2014/main" id="{4CA3076D-9DAF-0777-B415-E3CDD03B1E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37262-888F-67D3-3F58-CE260C0F3966}"/>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38940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87EB9-8708-8124-22B7-026735EDE08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58C3960-6819-F1F5-9D62-C58F081BE81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8A5027-B907-E4F0-5053-B84FC60928E2}"/>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5" name="Tijdelijke aanduiding voor voettekst 4">
            <a:extLst>
              <a:ext uri="{FF2B5EF4-FFF2-40B4-BE49-F238E27FC236}">
                <a16:creationId xmlns:a16="http://schemas.microsoft.com/office/drawing/2014/main" id="{F18A1016-4882-E252-F2B1-7973814B11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A155E0-6AC1-EF93-CC3C-C3660725BE97}"/>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86689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F9D34F1-6D99-967E-D574-615AEB95FFD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9481139-62B2-E85D-04A2-130718DE00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6C73BC-9643-9510-0376-27AB58F046C5}"/>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5" name="Tijdelijke aanduiding voor voettekst 4">
            <a:extLst>
              <a:ext uri="{FF2B5EF4-FFF2-40B4-BE49-F238E27FC236}">
                <a16:creationId xmlns:a16="http://schemas.microsoft.com/office/drawing/2014/main" id="{795C23F5-9709-DE52-5919-0015358C17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F9A625-A117-A054-0AF8-850184827751}"/>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82946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5"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10877352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B3255-47B0-4CB2-8539-21460399A4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A4558F-08BF-4ED5-ACBD-787510ED2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E9B5282-C204-43B3-A0D6-21D304BD8D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5A874C-6FAF-4D9E-BA10-484960595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47C81B2-243C-42E8-B02B-973EE784A5A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015A78A-29ED-4C01-81B4-87B3613B16B9}"/>
              </a:ext>
            </a:extLst>
          </p:cNvPr>
          <p:cNvSpPr>
            <a:spLocks noGrp="1"/>
          </p:cNvSpPr>
          <p:nvPr>
            <p:ph type="dt" sz="half" idx="10"/>
          </p:nvPr>
        </p:nvSpPr>
        <p:spPr/>
        <p:txBody>
          <a:bodyPr/>
          <a:lstStyle/>
          <a:p>
            <a:fld id="{72345051-2045-45DA-935E-2E3CA1A69ADC}" type="datetimeFigureOut">
              <a:rPr lang="en-US" smtClean="0"/>
              <a:t>5/4/2024</a:t>
            </a:fld>
            <a:endParaRPr lang="en-US"/>
          </a:p>
        </p:txBody>
      </p:sp>
      <p:sp>
        <p:nvSpPr>
          <p:cNvPr id="8" name="Tijdelijke aanduiding voor voettekst 7">
            <a:extLst>
              <a:ext uri="{FF2B5EF4-FFF2-40B4-BE49-F238E27FC236}">
                <a16:creationId xmlns:a16="http://schemas.microsoft.com/office/drawing/2014/main" id="{F474DC70-5DB9-463A-8021-F0FEAC3E3E21}"/>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155A62A9-694C-44EB-B76E-DA68C08DD9F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0710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5"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2853237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1 Fotodia met tekstvak">
    <p:spTree>
      <p:nvGrpSpPr>
        <p:cNvPr id="1" name=""/>
        <p:cNvGrpSpPr/>
        <p:nvPr/>
      </p:nvGrpSpPr>
      <p:grpSpPr>
        <a:xfrm>
          <a:off x="0" y="0"/>
          <a:ext cx="0" cy="0"/>
          <a:chOff x="0" y="0"/>
          <a:chExt cx="0" cy="0"/>
        </a:xfrm>
      </p:grpSpPr>
      <p:sp>
        <p:nvSpPr>
          <p:cNvPr id="2" name="Titel 3"/>
          <p:cNvSpPr>
            <a:spLocks noGrp="1"/>
          </p:cNvSpPr>
          <p:nvPr>
            <p:ph type="title" hasCustomPrompt="1"/>
          </p:nvPr>
        </p:nvSpPr>
        <p:spPr>
          <a:xfrm>
            <a:off x="3658237" y="423714"/>
            <a:ext cx="8197301" cy="700236"/>
          </a:xfrm>
          <a:prstGeom prst="rect">
            <a:avLst/>
          </a:prstGeom>
        </p:spPr>
        <p:txBody>
          <a:bodyPr/>
          <a:lstStyle>
            <a:lvl1pPr>
              <a:defRPr lang="nl-NL" sz="3599">
                <a:solidFill>
                  <a:srgbClr val="706F6F"/>
                </a:solidFill>
              </a:defRPr>
            </a:lvl1pPr>
          </a:lstStyle>
          <a:p>
            <a:pPr lvl="0"/>
            <a:r>
              <a:rPr lang="nl-NL"/>
              <a:t>Klik om een titel in te vullen</a:t>
            </a:r>
          </a:p>
        </p:txBody>
      </p:sp>
      <p:sp>
        <p:nvSpPr>
          <p:cNvPr id="6" name="Tijdelijke aanduiding voor tekst 15"/>
          <p:cNvSpPr>
            <a:spLocks noGrp="1"/>
          </p:cNvSpPr>
          <p:nvPr>
            <p:ph type="body" sz="quarter" idx="11" hasCustomPrompt="1"/>
          </p:nvPr>
        </p:nvSpPr>
        <p:spPr>
          <a:xfrm>
            <a:off x="332395" y="1481138"/>
            <a:ext cx="2596077" cy="3532038"/>
          </a:xfrm>
          <a:prstGeom prst="rect">
            <a:avLst/>
          </a:prstGeom>
        </p:spPr>
        <p:txBody>
          <a:bodyPr/>
          <a:lstStyle>
            <a:lvl1pPr>
              <a:lnSpc>
                <a:spcPts val="4499"/>
              </a:lnSpc>
              <a:spcBef>
                <a:spcPts val="0"/>
              </a:spcBef>
              <a:spcAft>
                <a:spcPts val="0"/>
              </a:spcAft>
              <a:defRPr sz="3599" baseline="0">
                <a:solidFill>
                  <a:srgbClr val="706F6F">
                    <a:alpha val="60000"/>
                  </a:srgbClr>
                </a:solidFill>
              </a:defRPr>
            </a:lvl1pPr>
            <a:lvl2pPr>
              <a:lnSpc>
                <a:spcPts val="4499"/>
              </a:lnSpc>
              <a:spcAft>
                <a:spcPts val="0"/>
              </a:spcAft>
              <a:defRPr sz="3599">
                <a:solidFill>
                  <a:srgbClr val="0092BB"/>
                </a:solidFill>
              </a:defRPr>
            </a:lvl2pPr>
            <a:lvl3pPr>
              <a:lnSpc>
                <a:spcPts val="4499"/>
              </a:lnSpc>
              <a:spcAft>
                <a:spcPts val="0"/>
              </a:spcAft>
              <a:defRPr sz="3599">
                <a:solidFill>
                  <a:srgbClr val="0092BB"/>
                </a:solidFill>
              </a:defRPr>
            </a:lvl3pPr>
            <a:lvl4pPr>
              <a:lnSpc>
                <a:spcPts val="4499"/>
              </a:lnSpc>
              <a:spcAft>
                <a:spcPts val="0"/>
              </a:spcAft>
              <a:defRPr sz="3599">
                <a:solidFill>
                  <a:srgbClr val="0092BB"/>
                </a:solidFill>
              </a:defRPr>
            </a:lvl4pPr>
            <a:lvl5pPr>
              <a:lnSpc>
                <a:spcPts val="4499"/>
              </a:lnSpc>
              <a:spcAft>
                <a:spcPts val="0"/>
              </a:spcAft>
              <a:defRPr sz="3599">
                <a:solidFill>
                  <a:srgbClr val="0092BB"/>
                </a:solidFill>
              </a:defRPr>
            </a:lvl5pPr>
          </a:lstStyle>
          <a:p>
            <a:pPr lvl="0"/>
            <a:r>
              <a:rPr lang="nl-NL"/>
              <a:t>Klik om de titel van je presentatie in te vullen</a:t>
            </a:r>
          </a:p>
        </p:txBody>
      </p:sp>
      <p:sp>
        <p:nvSpPr>
          <p:cNvPr id="7" name="Tijdelijke aanduiding voor tekst 2"/>
          <p:cNvSpPr>
            <a:spLocks noGrp="1"/>
          </p:cNvSpPr>
          <p:nvPr>
            <p:ph type="body" sz="quarter" idx="12"/>
          </p:nvPr>
        </p:nvSpPr>
        <p:spPr>
          <a:xfrm>
            <a:off x="3658238" y="1485900"/>
            <a:ext cx="8197301" cy="4391372"/>
          </a:xfrm>
          <a:prstGeom prst="rect">
            <a:avLst/>
          </a:prstGeom>
        </p:spPr>
        <p:txBody>
          <a:bodyPr/>
          <a:lstStyle>
            <a:lvl1pPr marL="0" indent="0">
              <a:buClr>
                <a:srgbClr val="CD7299"/>
              </a:buClr>
              <a:buSzPct val="120000"/>
              <a:buFont typeface="Arial" panose="020B0604020202020204" pitchFamily="34" charset="0"/>
              <a:buNone/>
              <a:defRPr sz="2199" b="0">
                <a:solidFill>
                  <a:srgbClr val="706F6F"/>
                </a:solidFill>
              </a:defRPr>
            </a:lvl1pPr>
            <a:lvl2pPr marL="688768" indent="-342797">
              <a:buClr>
                <a:srgbClr val="CD7299"/>
              </a:buClr>
              <a:buSzPct val="120000"/>
              <a:buFont typeface="Arial" panose="020B0604020202020204" pitchFamily="34" charset="0"/>
              <a:buChar char="•"/>
              <a:defRPr sz="2199" b="0">
                <a:solidFill>
                  <a:srgbClr val="706F6F"/>
                </a:solidFill>
              </a:defRPr>
            </a:lvl2pPr>
            <a:lvl5pPr marL="1045849" indent="-330101">
              <a:buClr>
                <a:srgbClr val="CD7299"/>
              </a:buClr>
              <a:buSzPct val="120000"/>
              <a:buFont typeface="Arial" panose="020B0604020202020204" pitchFamily="34" charset="0"/>
              <a:buChar char="•"/>
              <a:defRPr sz="2199" b="0">
                <a:solidFill>
                  <a:srgbClr val="706F6F"/>
                </a:solidFill>
              </a:defRPr>
            </a:lvl5pPr>
            <a:lvl7pPr marL="1364840" indent="-318992">
              <a:buClr>
                <a:srgbClr val="CD7299"/>
              </a:buClr>
              <a:buSzPct val="120000"/>
              <a:buFont typeface="Arial" panose="020B0604020202020204" pitchFamily="34" charset="0"/>
              <a:buChar char="•"/>
              <a:defRPr sz="2199" b="0">
                <a:solidFill>
                  <a:srgbClr val="706F6F"/>
                </a:solidFill>
              </a:defRPr>
            </a:lvl7pPr>
            <a:lvl9pPr marL="1072828" indent="-357081">
              <a:buClr>
                <a:srgbClr val="0092BB"/>
              </a:buClr>
              <a:buFont typeface="Arial" panose="020B0604020202020204" pitchFamily="34" charset="0"/>
              <a:buChar char="•"/>
              <a:defRPr/>
            </a:lvl9pPr>
          </a:lstStyle>
          <a:p>
            <a:pPr lvl="0"/>
            <a:r>
              <a:rPr lang="nl-NL"/>
              <a:t>Klik om de modelstijlen te bewerken</a:t>
            </a:r>
          </a:p>
          <a:p>
            <a:pPr lvl="1"/>
            <a:r>
              <a:rPr lang="nl-NL"/>
              <a:t>Tweede niveau</a:t>
            </a:r>
          </a:p>
          <a:p>
            <a:pPr lvl="4"/>
            <a:r>
              <a:rPr lang="nl-NL"/>
              <a:t>Derde niveau</a:t>
            </a:r>
          </a:p>
          <a:p>
            <a:pPr lvl="6"/>
            <a:r>
              <a:rPr lang="nl-NL"/>
              <a:t>Vierde niveau</a:t>
            </a:r>
          </a:p>
        </p:txBody>
      </p:sp>
    </p:spTree>
    <p:extLst>
      <p:ext uri="{BB962C8B-B14F-4D97-AF65-F5344CB8AC3E}">
        <p14:creationId xmlns:p14="http://schemas.microsoft.com/office/powerpoint/2010/main" val="12694809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9F86F-A2A0-4F8B-B603-012744F260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43683F-473F-4799-BE31-F52EF5712E2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A9776E-A608-4C0D-8CA2-574FD6C13A8F}"/>
              </a:ext>
            </a:extLst>
          </p:cNvPr>
          <p:cNvSpPr>
            <a:spLocks noGrp="1"/>
          </p:cNvSpPr>
          <p:nvPr>
            <p:ph type="dt" sz="half" idx="10"/>
          </p:nvPr>
        </p:nvSpPr>
        <p:spPr/>
        <p:txBody>
          <a:bodyPr/>
          <a:lstStyle/>
          <a:p>
            <a:fld id="{72345051-2045-45DA-935E-2E3CA1A69ADC}" type="datetimeFigureOut">
              <a:rPr lang="en-US" smtClean="0"/>
              <a:t>5/4/2024</a:t>
            </a:fld>
            <a:endParaRPr lang="en-US"/>
          </a:p>
        </p:txBody>
      </p:sp>
      <p:sp>
        <p:nvSpPr>
          <p:cNvPr id="5" name="Tijdelijke aanduiding voor voettekst 4">
            <a:extLst>
              <a:ext uri="{FF2B5EF4-FFF2-40B4-BE49-F238E27FC236}">
                <a16:creationId xmlns:a16="http://schemas.microsoft.com/office/drawing/2014/main" id="{84D9DCC6-D9C0-4731-828A-45A46E5CF79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4CF9B36-E151-4ECC-9864-C9845CB08F4D}"/>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216995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D05552-B367-4517-901F-0FC5F3E50E62}"/>
              </a:ext>
            </a:extLst>
          </p:cNvPr>
          <p:cNvSpPr>
            <a:spLocks noGrp="1"/>
          </p:cNvSpPr>
          <p:nvPr>
            <p:ph type="dt" sz="half" idx="10"/>
          </p:nvPr>
        </p:nvSpPr>
        <p:spPr/>
        <p:txBody>
          <a:bodyPr/>
          <a:lstStyle/>
          <a:p>
            <a:fld id="{72345051-2045-45DA-935E-2E3CA1A69ADC}" type="datetimeFigureOut">
              <a:rPr lang="en-US" smtClean="0"/>
              <a:t>5/4/2024</a:t>
            </a:fld>
            <a:endParaRPr lang="en-US"/>
          </a:p>
        </p:txBody>
      </p:sp>
      <p:sp>
        <p:nvSpPr>
          <p:cNvPr id="3" name="Tijdelijke aanduiding voor voettekst 2">
            <a:extLst>
              <a:ext uri="{FF2B5EF4-FFF2-40B4-BE49-F238E27FC236}">
                <a16:creationId xmlns:a16="http://schemas.microsoft.com/office/drawing/2014/main" id="{90CC7759-BA9E-4752-BC0D-EF70E6ABDA47}"/>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0ABBF299-9416-453C-95D4-A15E6667123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88462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443DA-5882-47B7-9447-D9E237E0A8C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0C4633B-778C-49D1-88EF-26273DD109CC}"/>
              </a:ext>
            </a:extLst>
          </p:cNvPr>
          <p:cNvSpPr>
            <a:spLocks noGrp="1"/>
          </p:cNvSpPr>
          <p:nvPr>
            <p:ph type="dt" sz="half" idx="10"/>
          </p:nvPr>
        </p:nvSpPr>
        <p:spPr/>
        <p:txBody>
          <a:bodyPr/>
          <a:lstStyle/>
          <a:p>
            <a:fld id="{71FA3B1A-B7DC-47C3-AE2E-BF586AD75A52}" type="datetimeFigureOut">
              <a:rPr lang="nl-NL" smtClean="0"/>
              <a:t>4-5-2024</a:t>
            </a:fld>
            <a:endParaRPr lang="nl-NL"/>
          </a:p>
        </p:txBody>
      </p:sp>
      <p:sp>
        <p:nvSpPr>
          <p:cNvPr id="4" name="Tijdelijke aanduiding voor voettekst 3">
            <a:extLst>
              <a:ext uri="{FF2B5EF4-FFF2-40B4-BE49-F238E27FC236}">
                <a16:creationId xmlns:a16="http://schemas.microsoft.com/office/drawing/2014/main" id="{AEE02C11-A6CF-4AF8-96E2-5B8094CE231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93CCF6-77DF-44A8-BF95-A5453C6EB451}"/>
              </a:ext>
            </a:extLst>
          </p:cNvPr>
          <p:cNvSpPr>
            <a:spLocks noGrp="1"/>
          </p:cNvSpPr>
          <p:nvPr>
            <p:ph type="sldNum" sz="quarter" idx="12"/>
          </p:nvPr>
        </p:nvSpPr>
        <p:spPr/>
        <p:txBody>
          <a:bodyPr/>
          <a:lstStyle/>
          <a:p>
            <a:fld id="{96E5FE5F-7704-41E1-B712-A9DA091D82A0}" type="slidenum">
              <a:rPr lang="nl-NL" smtClean="0"/>
              <a:t>‹nr.›</a:t>
            </a:fld>
            <a:endParaRPr lang="nl-NL"/>
          </a:p>
        </p:txBody>
      </p:sp>
    </p:spTree>
    <p:extLst>
      <p:ext uri="{BB962C8B-B14F-4D97-AF65-F5344CB8AC3E}">
        <p14:creationId xmlns:p14="http://schemas.microsoft.com/office/powerpoint/2010/main" val="217769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7B600-F36E-F9CC-1F22-686059221E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01FB7BB-D80A-6FEC-221F-7D24B51E9F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EE04C0-05DA-A2BF-F262-63DD6CB28AB3}"/>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5" name="Tijdelijke aanduiding voor voettekst 4">
            <a:extLst>
              <a:ext uri="{FF2B5EF4-FFF2-40B4-BE49-F238E27FC236}">
                <a16:creationId xmlns:a16="http://schemas.microsoft.com/office/drawing/2014/main" id="{22BFDBA7-C64D-123B-7DB7-760D3A0015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423A11-7CEC-2067-EE4A-645924A2F7DA}"/>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371311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70469-92EE-428B-BD83-9241D8D2B00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D1D91FB-52E6-D86C-843B-43D7500C6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D7568F1-5C8F-7819-41CF-380EAEE58BE1}"/>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5" name="Tijdelijke aanduiding voor voettekst 4">
            <a:extLst>
              <a:ext uri="{FF2B5EF4-FFF2-40B4-BE49-F238E27FC236}">
                <a16:creationId xmlns:a16="http://schemas.microsoft.com/office/drawing/2014/main" id="{4D9DFE43-1017-5393-9801-E49DE8FE4A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92C246-DB57-B447-0278-9051E2B88FF4}"/>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12215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1D5B7-8E45-9A74-5209-A28218C2C8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6CE534-EDE0-9ED1-F234-3A6D62E0684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A133B2-59F6-5621-08CD-8AF4DE7C1CF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BBA3DED-BCD0-DBB4-EDD3-3A0BCDDFA488}"/>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6" name="Tijdelijke aanduiding voor voettekst 5">
            <a:extLst>
              <a:ext uri="{FF2B5EF4-FFF2-40B4-BE49-F238E27FC236}">
                <a16:creationId xmlns:a16="http://schemas.microsoft.com/office/drawing/2014/main" id="{D850A650-AD52-0ADC-7F1B-831438291B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C3E502-7236-F7E5-5630-BD5012BC7015}"/>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3233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2A881-9E1E-03E0-E2FC-DD48C515692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43A114-517E-A198-7DDF-7B08FD24B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876AAF9-B302-F53B-C060-A751BE95FD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67BDB6-37D3-84AB-69DD-465E184FC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79FD5A-DF8E-5471-8A15-083AA040BC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EAB64D-B36D-AB20-BE29-FB761D15A255}"/>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8" name="Tijdelijke aanduiding voor voettekst 7">
            <a:extLst>
              <a:ext uri="{FF2B5EF4-FFF2-40B4-BE49-F238E27FC236}">
                <a16:creationId xmlns:a16="http://schemas.microsoft.com/office/drawing/2014/main" id="{52AE2B28-6F5E-6A35-5F19-85D2D609B98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19460ED-19EB-6D44-965A-915FE317A49B}"/>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41332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A4133-3D75-8CBA-8CE1-9BC4E3BC085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C8CC60B-D2EB-2C13-85AD-2D063F0CB9A2}"/>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4" name="Tijdelijke aanduiding voor voettekst 3">
            <a:extLst>
              <a:ext uri="{FF2B5EF4-FFF2-40B4-BE49-F238E27FC236}">
                <a16:creationId xmlns:a16="http://schemas.microsoft.com/office/drawing/2014/main" id="{868F51D2-1395-4C80-4B48-388CAFFDBA4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EBA3C1D-050E-B551-EC6D-CA43CE61D601}"/>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157927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FFE1ED-D412-2147-C373-CE2D396026B3}"/>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3" name="Tijdelijke aanduiding voor voettekst 2">
            <a:extLst>
              <a:ext uri="{FF2B5EF4-FFF2-40B4-BE49-F238E27FC236}">
                <a16:creationId xmlns:a16="http://schemas.microsoft.com/office/drawing/2014/main" id="{33A7F795-585A-343C-B58C-286AF612016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82C95AF-C0FB-9D54-63AD-A7D1BE62684D}"/>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62510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7E2BC-49FB-A274-2A60-0C845D63F8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9B30F64-AD39-56BC-852E-7A18F3425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0E86E9B-4C5F-DE8E-1BDE-0C3D938BB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4B3E05-849B-3F8D-3F71-1FB6BBF63459}"/>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6" name="Tijdelijke aanduiding voor voettekst 5">
            <a:extLst>
              <a:ext uri="{FF2B5EF4-FFF2-40B4-BE49-F238E27FC236}">
                <a16:creationId xmlns:a16="http://schemas.microsoft.com/office/drawing/2014/main" id="{4577215A-C24E-1D09-8A40-DE7435C286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BDFF2D-FB4E-6C46-3768-5834781F8B56}"/>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298888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A61A-2295-3010-C769-0368D0C345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32550EB-DCF2-CF3B-D841-BA8B97C1C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87BBC3F-D846-E4BF-21AD-8C4691701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66EB3B-C8C4-EFF0-4077-27CE0AA4849E}"/>
              </a:ext>
            </a:extLst>
          </p:cNvPr>
          <p:cNvSpPr>
            <a:spLocks noGrp="1"/>
          </p:cNvSpPr>
          <p:nvPr>
            <p:ph type="dt" sz="half" idx="10"/>
          </p:nvPr>
        </p:nvSpPr>
        <p:spPr/>
        <p:txBody>
          <a:bodyPr/>
          <a:lstStyle/>
          <a:p>
            <a:fld id="{3C079AE1-4346-4397-BB79-15B66B881642}" type="datetimeFigureOut">
              <a:rPr lang="nl-NL" smtClean="0"/>
              <a:t>4-5-2024</a:t>
            </a:fld>
            <a:endParaRPr lang="nl-NL"/>
          </a:p>
        </p:txBody>
      </p:sp>
      <p:sp>
        <p:nvSpPr>
          <p:cNvPr id="6" name="Tijdelijke aanduiding voor voettekst 5">
            <a:extLst>
              <a:ext uri="{FF2B5EF4-FFF2-40B4-BE49-F238E27FC236}">
                <a16:creationId xmlns:a16="http://schemas.microsoft.com/office/drawing/2014/main" id="{31A15B73-D822-D2E8-7E86-B0C4646624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10E27A-A589-20B1-9E3A-50E979A49C3B}"/>
              </a:ext>
            </a:extLst>
          </p:cNvPr>
          <p:cNvSpPr>
            <a:spLocks noGrp="1"/>
          </p:cNvSpPr>
          <p:nvPr>
            <p:ph type="sldNum" sz="quarter" idx="12"/>
          </p:nvPr>
        </p:nvSpPr>
        <p:spPr/>
        <p:txBody>
          <a:bodyPr/>
          <a:lstStyle/>
          <a:p>
            <a:fld id="{2714247F-E038-4919-8EA9-D21DB5EF2087}" type="slidenum">
              <a:rPr lang="nl-NL" smtClean="0"/>
              <a:t>‹nr.›</a:t>
            </a:fld>
            <a:endParaRPr lang="nl-NL"/>
          </a:p>
        </p:txBody>
      </p:sp>
    </p:spTree>
    <p:extLst>
      <p:ext uri="{BB962C8B-B14F-4D97-AF65-F5344CB8AC3E}">
        <p14:creationId xmlns:p14="http://schemas.microsoft.com/office/powerpoint/2010/main" val="61412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4692D76-67D6-F8A9-FBEE-8506FD105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0BA139-8357-19C5-354B-1B21F8B0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6CF653-2D80-CBED-2170-05202FB1C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79AE1-4346-4397-BB79-15B66B881642}" type="datetimeFigureOut">
              <a:rPr lang="nl-NL" smtClean="0"/>
              <a:t>4-5-2024</a:t>
            </a:fld>
            <a:endParaRPr lang="nl-NL"/>
          </a:p>
        </p:txBody>
      </p:sp>
      <p:sp>
        <p:nvSpPr>
          <p:cNvPr id="5" name="Tijdelijke aanduiding voor voettekst 4">
            <a:extLst>
              <a:ext uri="{FF2B5EF4-FFF2-40B4-BE49-F238E27FC236}">
                <a16:creationId xmlns:a16="http://schemas.microsoft.com/office/drawing/2014/main" id="{AAB6D0D2-9324-60B2-004E-145C89456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7308A24-E487-0CA5-516A-08FC2BCCF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4247F-E038-4919-8EA9-D21DB5EF2087}" type="slidenum">
              <a:rPr lang="nl-NL" smtClean="0"/>
              <a:t>‹nr.›</a:t>
            </a:fld>
            <a:endParaRPr lang="nl-NL"/>
          </a:p>
        </p:txBody>
      </p:sp>
    </p:spTree>
    <p:extLst>
      <p:ext uri="{BB962C8B-B14F-4D97-AF65-F5344CB8AC3E}">
        <p14:creationId xmlns:p14="http://schemas.microsoft.com/office/powerpoint/2010/main" val="20021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0E0AC34-DD22-4EA5-ABE5-44449F4BA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7AD4443-2EA5-4A63-B869-9AAF42EC8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F4562C-E235-4D30-BCC4-E838724C3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5/4/2024</a:t>
            </a:fld>
            <a:endParaRPr lang="en-US"/>
          </a:p>
        </p:txBody>
      </p:sp>
      <p:sp>
        <p:nvSpPr>
          <p:cNvPr id="5" name="Tijdelijke aanduiding voor voettekst 4">
            <a:extLst>
              <a:ext uri="{FF2B5EF4-FFF2-40B4-BE49-F238E27FC236}">
                <a16:creationId xmlns:a16="http://schemas.microsoft.com/office/drawing/2014/main" id="{FCAEF18C-695A-4E9E-91A0-0037847F8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0329E3F-57FA-4B14-9352-2911CADD3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18851936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3" r:id="rId4"/>
    <p:sldLayoutId id="2147483662" r:id="rId5"/>
    <p:sldLayoutId id="2147483667" r:id="rId6"/>
    <p:sldLayoutId id="21474836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aedesmagazine.nl/edities/1-2022/artikelen/projectontwikkelaar-over-samenwerken-in-gebiedsontwikkeling" TargetMode="Externa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FFEBDB-1064-88DA-B848-474DB16894F2}"/>
              </a:ext>
            </a:extLst>
          </p:cNvPr>
          <p:cNvSpPr>
            <a:spLocks noGrp="1"/>
          </p:cNvSpPr>
          <p:nvPr>
            <p:ph type="ctrTitle"/>
          </p:nvPr>
        </p:nvSpPr>
        <p:spPr>
          <a:xfrm>
            <a:off x="6590662" y="4267832"/>
            <a:ext cx="4805996" cy="1297115"/>
          </a:xfrm>
        </p:spPr>
        <p:txBody>
          <a:bodyPr anchor="t">
            <a:normAutofit/>
          </a:bodyPr>
          <a:lstStyle/>
          <a:p>
            <a:pPr algn="l"/>
            <a:r>
              <a:rPr lang="nl-NL" sz="4000">
                <a:solidFill>
                  <a:schemeClr val="tx2"/>
                </a:solidFill>
              </a:rPr>
              <a:t>Stad en wijk</a:t>
            </a:r>
          </a:p>
        </p:txBody>
      </p:sp>
      <p:sp>
        <p:nvSpPr>
          <p:cNvPr id="3" name="Ondertitel 2">
            <a:extLst>
              <a:ext uri="{FF2B5EF4-FFF2-40B4-BE49-F238E27FC236}">
                <a16:creationId xmlns:a16="http://schemas.microsoft.com/office/drawing/2014/main" id="{33BDF99D-5DCB-CF74-497F-00E843962DF0}"/>
              </a:ext>
            </a:extLst>
          </p:cNvPr>
          <p:cNvSpPr>
            <a:spLocks noGrp="1"/>
          </p:cNvSpPr>
          <p:nvPr>
            <p:ph type="subTitle" idx="1"/>
          </p:nvPr>
        </p:nvSpPr>
        <p:spPr>
          <a:xfrm>
            <a:off x="6590966" y="3428999"/>
            <a:ext cx="4805691" cy="838831"/>
          </a:xfrm>
        </p:spPr>
        <p:txBody>
          <a:bodyPr anchor="b">
            <a:normAutofit/>
          </a:bodyPr>
          <a:lstStyle/>
          <a:p>
            <a:pPr algn="l"/>
            <a:r>
              <a:rPr lang="nl-NL" sz="2000">
                <a:solidFill>
                  <a:schemeClr val="tx2"/>
                </a:solidFill>
              </a:rPr>
              <a:t>Les 6 op donderdag 20 juni 2024</a:t>
            </a:r>
          </a:p>
        </p:txBody>
      </p:sp>
      <p:pic>
        <p:nvPicPr>
          <p:cNvPr id="7" name="Graphic 6" descr="Stad">
            <a:extLst>
              <a:ext uri="{FF2B5EF4-FFF2-40B4-BE49-F238E27FC236}">
                <a16:creationId xmlns:a16="http://schemas.microsoft.com/office/drawing/2014/main" id="{6F52DEEE-6A79-EB2B-689A-6C730419B2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485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F75F4-B29E-4570-9A88-30236913FC2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Taken gemeente</a:t>
            </a:r>
          </a:p>
        </p:txBody>
      </p:sp>
      <p:sp>
        <p:nvSpPr>
          <p:cNvPr id="3" name="Tijdelijke aanduiding voor inhoud 2">
            <a:extLst>
              <a:ext uri="{FF2B5EF4-FFF2-40B4-BE49-F238E27FC236}">
                <a16:creationId xmlns:a16="http://schemas.microsoft.com/office/drawing/2014/main" id="{6A5ADA28-86E8-4EBD-83B2-B294FBD55F86}"/>
              </a:ext>
            </a:extLst>
          </p:cNvPr>
          <p:cNvSpPr>
            <a:spLocks noGrp="1"/>
          </p:cNvSpPr>
          <p:nvPr>
            <p:ph idx="1"/>
          </p:nvPr>
        </p:nvSpPr>
        <p:spPr/>
        <p:txBody>
          <a:bodyPr>
            <a:normAutofit fontScale="85000" lnSpcReduction="20000"/>
          </a:bodyPr>
          <a:lstStyle/>
          <a:p>
            <a:pPr marL="0" indent="0">
              <a:buNone/>
            </a:pPr>
            <a:r>
              <a:rPr lang="nl-NL" dirty="0">
                <a:cs typeface="Arial" panose="020B0604020202020204" pitchFamily="34" charset="0"/>
              </a:rPr>
              <a:t>Een gemeente heeft een aantal wettelijke taken (basis voor alle inwoners):</a:t>
            </a:r>
          </a:p>
          <a:p>
            <a:r>
              <a:rPr lang="nl-NL" dirty="0">
                <a:cs typeface="Arial" panose="020B0604020202020204" pitchFamily="34" charset="0"/>
              </a:rPr>
              <a:t>Huisvesting </a:t>
            </a:r>
          </a:p>
          <a:p>
            <a:r>
              <a:rPr lang="nl-NL" dirty="0">
                <a:cs typeface="Arial" panose="020B0604020202020204" pitchFamily="34" charset="0"/>
              </a:rPr>
              <a:t>Zorg/gezondheid</a:t>
            </a:r>
          </a:p>
          <a:p>
            <a:r>
              <a:rPr lang="nl-NL" dirty="0">
                <a:cs typeface="Arial" panose="020B0604020202020204" pitchFamily="34" charset="0"/>
              </a:rPr>
              <a:t>Veiligheid en openbare orde</a:t>
            </a:r>
          </a:p>
          <a:p>
            <a:r>
              <a:rPr lang="nl-NL" dirty="0">
                <a:cs typeface="Arial" panose="020B0604020202020204" pitchFamily="34" charset="0"/>
              </a:rPr>
              <a:t>Onderwijs</a:t>
            </a:r>
          </a:p>
          <a:p>
            <a:r>
              <a:rPr lang="nl-NL" dirty="0">
                <a:cs typeface="Arial" panose="020B0604020202020204" pitchFamily="34" charset="0"/>
              </a:rPr>
              <a:t>Sociaal minimum (inkomen)</a:t>
            </a:r>
          </a:p>
          <a:p>
            <a:r>
              <a:rPr lang="nl-NL" dirty="0">
                <a:cs typeface="Arial" panose="020B0604020202020204" pitchFamily="34" charset="0"/>
              </a:rPr>
              <a:t>Participatie (vanaf 2024 in de nieuwe Omgevingswet: dialoog met bewoners en bedrijven)</a:t>
            </a:r>
          </a:p>
          <a:p>
            <a:pPr marL="0" indent="0">
              <a:buNone/>
            </a:pPr>
            <a:endParaRPr lang="nl-NL" dirty="0">
              <a:cs typeface="Arial" panose="020B0604020202020204" pitchFamily="34" charset="0"/>
            </a:endParaRPr>
          </a:p>
          <a:p>
            <a:pPr marL="0" indent="0">
              <a:buNone/>
            </a:pPr>
            <a:r>
              <a:rPr lang="nl-NL" sz="3300" i="1" dirty="0">
                <a:cs typeface="Arial" panose="020B0604020202020204" pitchFamily="34" charset="0"/>
              </a:rPr>
              <a:t>Niet wettelijk zijn dus leefbaarheid/sociale samenhang/wijkgericht werken etc.</a:t>
            </a:r>
          </a:p>
        </p:txBody>
      </p:sp>
      <p:pic>
        <p:nvPicPr>
          <p:cNvPr id="4" name="Afbeelding 3">
            <a:extLst>
              <a:ext uri="{FF2B5EF4-FFF2-40B4-BE49-F238E27FC236}">
                <a16:creationId xmlns:a16="http://schemas.microsoft.com/office/drawing/2014/main" id="{A0F22FF7-425E-4789-82DE-616EDA414BF5}"/>
              </a:ext>
            </a:extLst>
          </p:cNvPr>
          <p:cNvPicPr>
            <a:picLocks noChangeAspect="1"/>
          </p:cNvPicPr>
          <p:nvPr/>
        </p:nvPicPr>
        <p:blipFill>
          <a:blip r:embed="rId2"/>
          <a:stretch>
            <a:fillRect/>
          </a:stretch>
        </p:blipFill>
        <p:spPr>
          <a:xfrm>
            <a:off x="7601296" y="2516591"/>
            <a:ext cx="3619500" cy="1266825"/>
          </a:xfrm>
          <a:prstGeom prst="rect">
            <a:avLst/>
          </a:prstGeom>
        </p:spPr>
      </p:pic>
    </p:spTree>
    <p:extLst>
      <p:ext uri="{BB962C8B-B14F-4D97-AF65-F5344CB8AC3E}">
        <p14:creationId xmlns:p14="http://schemas.microsoft.com/office/powerpoint/2010/main" val="5359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408F1-2161-06AC-7E0B-8C7BE64207BA}"/>
              </a:ext>
            </a:extLst>
          </p:cNvPr>
          <p:cNvSpPr>
            <a:spLocks noGrp="1"/>
          </p:cNvSpPr>
          <p:nvPr>
            <p:ph type="title"/>
          </p:nvPr>
        </p:nvSpPr>
        <p:spPr/>
        <p:txBody>
          <a:bodyPr/>
          <a:lstStyle/>
          <a:p>
            <a:r>
              <a:rPr lang="nl-NL" dirty="0"/>
              <a:t>Wat betreft inrichting van de stad: </a:t>
            </a:r>
          </a:p>
        </p:txBody>
      </p:sp>
      <p:sp>
        <p:nvSpPr>
          <p:cNvPr id="4" name="Tekstvak 3">
            <a:extLst>
              <a:ext uri="{FF2B5EF4-FFF2-40B4-BE49-F238E27FC236}">
                <a16:creationId xmlns:a16="http://schemas.microsoft.com/office/drawing/2014/main" id="{95FAC14C-2B19-3545-6C51-AFB13858A4D3}"/>
              </a:ext>
            </a:extLst>
          </p:cNvPr>
          <p:cNvSpPr txBox="1"/>
          <p:nvPr/>
        </p:nvSpPr>
        <p:spPr>
          <a:xfrm>
            <a:off x="753163" y="1501988"/>
            <a:ext cx="4228741" cy="3693319"/>
          </a:xfrm>
          <a:prstGeom prst="rect">
            <a:avLst/>
          </a:prstGeom>
          <a:noFill/>
        </p:spPr>
        <p:txBody>
          <a:bodyPr wrap="square">
            <a:spAutoFit/>
          </a:bodyPr>
          <a:lstStyle/>
          <a:p>
            <a:pPr marL="342900" indent="-342900">
              <a:buAutoNum type="arabicPeriod"/>
            </a:pPr>
            <a:r>
              <a:rPr lang="nl-NL" dirty="0"/>
              <a:t>De gemeente maakt bestemmingsplannen. Hierin staat welk gebied bestemd is voor huizen, welk deel voor natuur en welk deel voor bedrijven.</a:t>
            </a:r>
          </a:p>
          <a:p>
            <a:pPr marL="342900" indent="-342900">
              <a:buAutoNum type="arabicPeriod"/>
            </a:pPr>
            <a:endParaRPr lang="nl-NL" dirty="0"/>
          </a:p>
          <a:p>
            <a:pPr marL="342900" indent="-342900">
              <a:buAutoNum type="arabicPeriod"/>
            </a:pPr>
            <a:r>
              <a:rPr lang="nl-NL" dirty="0"/>
              <a:t>De gemeente houdt toezicht op de woningbouw en maakt daarover afspraken met woningcorporaties. </a:t>
            </a:r>
          </a:p>
          <a:p>
            <a:pPr marL="342900" indent="-342900">
              <a:buAutoNum type="arabicPeriod"/>
            </a:pPr>
            <a:endParaRPr lang="nl-NL" dirty="0"/>
          </a:p>
          <a:p>
            <a:pPr marL="342900" indent="-342900">
              <a:buAutoNum type="arabicPeriod"/>
            </a:pPr>
            <a:r>
              <a:rPr lang="nl-NL" dirty="0"/>
              <a:t>De gemeente legt straten, wegen, voetpaden en fietsroutes aan. En zorgt dat ze onderhouden worden.</a:t>
            </a:r>
          </a:p>
        </p:txBody>
      </p:sp>
      <p:pic>
        <p:nvPicPr>
          <p:cNvPr id="7" name="Afbeelding 6">
            <a:extLst>
              <a:ext uri="{FF2B5EF4-FFF2-40B4-BE49-F238E27FC236}">
                <a16:creationId xmlns:a16="http://schemas.microsoft.com/office/drawing/2014/main" id="{7EB78159-131A-CD8A-DE3E-24C521C02291}"/>
              </a:ext>
            </a:extLst>
          </p:cNvPr>
          <p:cNvPicPr>
            <a:picLocks noChangeAspect="1"/>
          </p:cNvPicPr>
          <p:nvPr/>
        </p:nvPicPr>
        <p:blipFill>
          <a:blip r:embed="rId2"/>
          <a:stretch>
            <a:fillRect/>
          </a:stretch>
        </p:blipFill>
        <p:spPr>
          <a:xfrm>
            <a:off x="5280723" y="1501988"/>
            <a:ext cx="6625197" cy="4683016"/>
          </a:xfrm>
          <a:prstGeom prst="rect">
            <a:avLst/>
          </a:prstGeom>
        </p:spPr>
      </p:pic>
    </p:spTree>
    <p:extLst>
      <p:ext uri="{BB962C8B-B14F-4D97-AF65-F5344CB8AC3E}">
        <p14:creationId xmlns:p14="http://schemas.microsoft.com/office/powerpoint/2010/main" val="128402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87BFB-DB58-4072-0B0A-86C90D8A3C4E}"/>
              </a:ext>
            </a:extLst>
          </p:cNvPr>
          <p:cNvSpPr>
            <a:spLocks noGrp="1"/>
          </p:cNvSpPr>
          <p:nvPr>
            <p:ph type="title"/>
          </p:nvPr>
        </p:nvSpPr>
        <p:spPr/>
        <p:txBody>
          <a:bodyPr/>
          <a:lstStyle/>
          <a:p>
            <a:r>
              <a:rPr lang="nl-NL" dirty="0"/>
              <a:t>Projectontwikkelaars</a:t>
            </a:r>
          </a:p>
        </p:txBody>
      </p:sp>
      <p:pic>
        <p:nvPicPr>
          <p:cNvPr id="8" name="Afbeelding 7">
            <a:extLst>
              <a:ext uri="{FF2B5EF4-FFF2-40B4-BE49-F238E27FC236}">
                <a16:creationId xmlns:a16="http://schemas.microsoft.com/office/drawing/2014/main" id="{843D6023-D6B6-FB40-E6AE-C984D500A61D}"/>
              </a:ext>
            </a:extLst>
          </p:cNvPr>
          <p:cNvPicPr>
            <a:picLocks noChangeAspect="1"/>
          </p:cNvPicPr>
          <p:nvPr/>
        </p:nvPicPr>
        <p:blipFill rotWithShape="1">
          <a:blip r:embed="rId2"/>
          <a:srcRect l="15862" t="19923" r="21552" b="18621"/>
          <a:stretch/>
        </p:blipFill>
        <p:spPr>
          <a:xfrm>
            <a:off x="4803227" y="1765408"/>
            <a:ext cx="6698701" cy="3699971"/>
          </a:xfrm>
          <a:prstGeom prst="rect">
            <a:avLst/>
          </a:prstGeom>
        </p:spPr>
      </p:pic>
      <p:sp>
        <p:nvSpPr>
          <p:cNvPr id="10" name="Tekstvak 9">
            <a:extLst>
              <a:ext uri="{FF2B5EF4-FFF2-40B4-BE49-F238E27FC236}">
                <a16:creationId xmlns:a16="http://schemas.microsoft.com/office/drawing/2014/main" id="{9EDAC3F7-F3C0-4778-D8FA-9A6C0CCE4F77}"/>
              </a:ext>
            </a:extLst>
          </p:cNvPr>
          <p:cNvSpPr txBox="1"/>
          <p:nvPr/>
        </p:nvSpPr>
        <p:spPr>
          <a:xfrm>
            <a:off x="4803227" y="5735726"/>
            <a:ext cx="6096000" cy="923330"/>
          </a:xfrm>
          <a:prstGeom prst="rect">
            <a:avLst/>
          </a:prstGeom>
          <a:noFill/>
        </p:spPr>
        <p:txBody>
          <a:bodyPr wrap="square">
            <a:spAutoFit/>
          </a:bodyPr>
          <a:lstStyle/>
          <a:p>
            <a:r>
              <a:rPr lang="nl-NL" dirty="0">
                <a:hlinkClick r:id="rId3"/>
              </a:rPr>
              <a:t>https://www.aedesmagazine.nl/edities/1-2022/artikelen/projectontwikkelaar-over-samenwerken-in-gebiedsontwikkeling</a:t>
            </a:r>
            <a:r>
              <a:rPr lang="nl-NL" dirty="0"/>
              <a:t> </a:t>
            </a:r>
          </a:p>
        </p:txBody>
      </p:sp>
      <p:sp>
        <p:nvSpPr>
          <p:cNvPr id="11" name="Tekstvak 10">
            <a:extLst>
              <a:ext uri="{FF2B5EF4-FFF2-40B4-BE49-F238E27FC236}">
                <a16:creationId xmlns:a16="http://schemas.microsoft.com/office/drawing/2014/main" id="{D1577952-2239-A2B1-FE10-7E8F520777A4}"/>
              </a:ext>
            </a:extLst>
          </p:cNvPr>
          <p:cNvSpPr txBox="1"/>
          <p:nvPr/>
        </p:nvSpPr>
        <p:spPr>
          <a:xfrm>
            <a:off x="965488" y="1832344"/>
            <a:ext cx="2962276" cy="3693319"/>
          </a:xfrm>
          <a:prstGeom prst="rect">
            <a:avLst/>
          </a:prstGeom>
          <a:noFill/>
        </p:spPr>
        <p:txBody>
          <a:bodyPr wrap="square">
            <a:spAutoFit/>
          </a:bodyPr>
          <a:lstStyle/>
          <a:p>
            <a:r>
              <a:rPr lang="nl-NL" dirty="0"/>
              <a:t>Een projectontwikkelaar houdt zich bezig met het ontwikkelen en realiseren van bouwprojecten. Zij zijn een commerciële partij, de zogenaamde marktpartijen. </a:t>
            </a:r>
          </a:p>
          <a:p>
            <a:endParaRPr lang="nl-NL" dirty="0"/>
          </a:p>
          <a:p>
            <a:r>
              <a:rPr lang="nl-NL" dirty="0"/>
              <a:t>Hierbij is hij verantwoordelijk voor het gehele proces van deze projecten. Dit begint bij het kopen van de grond tot aan de oplevering van het project.</a:t>
            </a:r>
          </a:p>
        </p:txBody>
      </p:sp>
    </p:spTree>
    <p:extLst>
      <p:ext uri="{BB962C8B-B14F-4D97-AF65-F5344CB8AC3E}">
        <p14:creationId xmlns:p14="http://schemas.microsoft.com/office/powerpoint/2010/main" val="71929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8D04F4A-E28C-3931-3159-AA09648C0302}"/>
              </a:ext>
            </a:extLst>
          </p:cNvPr>
          <p:cNvSpPr txBox="1"/>
          <p:nvPr/>
        </p:nvSpPr>
        <p:spPr>
          <a:xfrm>
            <a:off x="740352" y="1178504"/>
            <a:ext cx="4351193" cy="4801314"/>
          </a:xfrm>
          <a:prstGeom prst="rect">
            <a:avLst/>
          </a:prstGeom>
          <a:noFill/>
        </p:spPr>
        <p:txBody>
          <a:bodyPr wrap="square">
            <a:spAutoFit/>
          </a:bodyPr>
          <a:lstStyle/>
          <a:p>
            <a:r>
              <a:rPr lang="nl-NL" dirty="0"/>
              <a:t>Wanneer de grond van de projectontwikkelaar zelf is, heeft de gemeente er wat minder over te zeggen. Als het plan van de projectontwikkelaar niet aan het bestemmingsplan voldoet, kan er van het bestemmingsplan afgeweken worden. Het college heeft die bevoegdheid, maar alleen als deze mogelijkheid tot afwijking in het bestemmingsplan staat.</a:t>
            </a:r>
          </a:p>
          <a:p>
            <a:endParaRPr lang="nl-NL" dirty="0"/>
          </a:p>
          <a:p>
            <a:r>
              <a:rPr lang="nl-NL" dirty="0"/>
              <a:t>Soms worden er specifieke eisen gesteld aan het uiterlijk van te bouwen woningen. Dat noemen we het welstandniveau. Projectontwikkelaars moeten daarmee in hun plannen rekening houden. </a:t>
            </a:r>
          </a:p>
          <a:p>
            <a:endParaRPr lang="nl-NL" dirty="0"/>
          </a:p>
          <a:p>
            <a:r>
              <a:rPr lang="nl-NL" dirty="0"/>
              <a:t>Wijn Bouw in Tilburg vat het zo samen </a:t>
            </a:r>
          </a:p>
        </p:txBody>
      </p:sp>
      <p:pic>
        <p:nvPicPr>
          <p:cNvPr id="1026" name="Picture 2" descr="Van Wijnen | Samen bouwen aan ruimte voor een beter leven |">
            <a:extLst>
              <a:ext uri="{FF2B5EF4-FFF2-40B4-BE49-F238E27FC236}">
                <a16:creationId xmlns:a16="http://schemas.microsoft.com/office/drawing/2014/main" id="{2342D09A-C40E-5DDB-27CC-59C1E4A93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545" y="-12683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Pijl: rechts 11">
            <a:extLst>
              <a:ext uri="{FF2B5EF4-FFF2-40B4-BE49-F238E27FC236}">
                <a16:creationId xmlns:a16="http://schemas.microsoft.com/office/drawing/2014/main" id="{F2F8B42F-ED91-14AA-80CE-EFB38C7740C1}"/>
              </a:ext>
            </a:extLst>
          </p:cNvPr>
          <p:cNvSpPr/>
          <p:nvPr/>
        </p:nvSpPr>
        <p:spPr>
          <a:xfrm>
            <a:off x="4635062" y="5668986"/>
            <a:ext cx="1460938" cy="26275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107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C6C5C78B-FA95-D8A4-43D9-F3C71E4D7B38}"/>
              </a:ext>
            </a:extLst>
          </p:cNvPr>
          <p:cNvSpPr txBox="1"/>
          <p:nvPr/>
        </p:nvSpPr>
        <p:spPr>
          <a:xfrm>
            <a:off x="4654295" y="502920"/>
            <a:ext cx="6894576" cy="1463040"/>
          </a:xfrm>
          <a:prstGeom prst="rect">
            <a:avLst/>
          </a:prstGeom>
        </p:spPr>
        <p:txBody>
          <a:bodyPr vert="horz" lIns="91440" tIns="45720" rIns="91440" bIns="45720" rtlCol="0" anchor="ctr">
            <a:normAutofit lnSpcReduction="10000"/>
          </a:bodyPr>
          <a:lstStyle/>
          <a:p>
            <a:pPr>
              <a:lnSpc>
                <a:spcPct val="90000"/>
              </a:lnSpc>
              <a:spcAft>
                <a:spcPts val="600"/>
              </a:spcAft>
            </a:pPr>
            <a:r>
              <a:rPr lang="nl-NL" sz="1600" dirty="0"/>
              <a:t>Corporaties alleen kunnen de woningnood niet oplossen. Samenwerken met gemeenten én marktpartijen is nodig. </a:t>
            </a:r>
          </a:p>
          <a:p>
            <a:pPr indent="-228600">
              <a:lnSpc>
                <a:spcPct val="90000"/>
              </a:lnSpc>
              <a:spcAft>
                <a:spcPts val="600"/>
              </a:spcAft>
              <a:buFont typeface="Arial" panose="020B0604020202020204" pitchFamily="34" charset="0"/>
              <a:buChar char="•"/>
            </a:pPr>
            <a:endParaRPr lang="nl-NL" sz="1600" dirty="0"/>
          </a:p>
          <a:p>
            <a:pPr>
              <a:lnSpc>
                <a:spcPct val="90000"/>
              </a:lnSpc>
              <a:spcAft>
                <a:spcPts val="600"/>
              </a:spcAft>
            </a:pPr>
            <a:r>
              <a:rPr lang="nl-NL" sz="1600" dirty="0"/>
              <a:t>Ze moeten met elkaar oplossingen vinden voor de grote vraag naar betaalbare woningen. Over de volle breedte. Er is behoefte aan meer sociale huur, </a:t>
            </a:r>
            <a:r>
              <a:rPr lang="nl-NL" sz="1600" dirty="0" err="1"/>
              <a:t>middenhuur</a:t>
            </a:r>
            <a:r>
              <a:rPr lang="nl-NL" sz="1600" dirty="0"/>
              <a:t>, sociale koop en vrije sector-koopwoningen. </a:t>
            </a:r>
          </a:p>
        </p:txBody>
      </p:sp>
      <p:pic>
        <p:nvPicPr>
          <p:cNvPr id="3074" name="Picture 2" descr="Wat is het verschil tussen een sociale huurwoning en een huurwoning in de  vrije sector? | Rijksoverheid.nl">
            <a:extLst>
              <a:ext uri="{FF2B5EF4-FFF2-40B4-BE49-F238E27FC236}">
                <a16:creationId xmlns:a16="http://schemas.microsoft.com/office/drawing/2014/main" id="{C112EBCB-1BC5-21E8-E8DF-3FA576B148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0656" y="2290936"/>
            <a:ext cx="7958496" cy="395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7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A04EA-2CFE-41E0-A81F-B28794186A31}"/>
              </a:ext>
            </a:extLst>
          </p:cNvPr>
          <p:cNvSpPr>
            <a:spLocks noGrp="1"/>
          </p:cNvSpPr>
          <p:nvPr>
            <p:ph type="title"/>
          </p:nvPr>
        </p:nvSpPr>
        <p:spPr/>
        <p:txBody>
          <a:bodyPr/>
          <a:lstStyle/>
          <a:p>
            <a:r>
              <a:rPr lang="nl-NL" dirty="0">
                <a:latin typeface="+mn-lt"/>
                <a:cs typeface="Arial" panose="020B0604020202020204" pitchFamily="34" charset="0"/>
              </a:rPr>
              <a:t>Woningbouwcorporaties</a:t>
            </a:r>
          </a:p>
        </p:txBody>
      </p:sp>
      <p:sp>
        <p:nvSpPr>
          <p:cNvPr id="3" name="Tijdelijke aanduiding voor inhoud 2">
            <a:extLst>
              <a:ext uri="{FF2B5EF4-FFF2-40B4-BE49-F238E27FC236}">
                <a16:creationId xmlns:a16="http://schemas.microsoft.com/office/drawing/2014/main" id="{108EC197-E97C-4FA7-9234-C4C73AA66B98}"/>
              </a:ext>
            </a:extLst>
          </p:cNvPr>
          <p:cNvSpPr>
            <a:spLocks noGrp="1"/>
          </p:cNvSpPr>
          <p:nvPr>
            <p:ph idx="1"/>
          </p:nvPr>
        </p:nvSpPr>
        <p:spPr>
          <a:xfrm>
            <a:off x="838200" y="1929384"/>
            <a:ext cx="5257800" cy="4251960"/>
          </a:xfrm>
        </p:spPr>
        <p:txBody>
          <a:bodyPr>
            <a:normAutofit/>
          </a:bodyPr>
          <a:lstStyle/>
          <a:p>
            <a:pPr marL="0" indent="0">
              <a:buNone/>
            </a:pPr>
            <a:r>
              <a:rPr lang="nl-NL" sz="2000" dirty="0">
                <a:cs typeface="Arial" panose="020B0604020202020204" pitchFamily="34" charset="0"/>
              </a:rPr>
              <a:t>Wonen </a:t>
            </a:r>
            <a:r>
              <a:rPr lang="nl-NL" sz="2000" dirty="0" err="1">
                <a:cs typeface="Arial" panose="020B0604020202020204" pitchFamily="34" charset="0"/>
              </a:rPr>
              <a:t>Breburg</a:t>
            </a:r>
            <a:r>
              <a:rPr lang="nl-NL" sz="2000" dirty="0">
                <a:cs typeface="Arial" panose="020B0604020202020204" pitchFamily="34" charset="0"/>
              </a:rPr>
              <a:t>, </a:t>
            </a:r>
            <a:r>
              <a:rPr lang="nl-NL" sz="2000" dirty="0" err="1">
                <a:cs typeface="Arial" panose="020B0604020202020204" pitchFamily="34" charset="0"/>
              </a:rPr>
              <a:t>Tiwos</a:t>
            </a:r>
            <a:r>
              <a:rPr lang="nl-NL" sz="2000" dirty="0">
                <a:cs typeface="Arial" panose="020B0604020202020204" pitchFamily="34" charset="0"/>
              </a:rPr>
              <a:t> en TBV zijn grote corporaties in Tilburg</a:t>
            </a:r>
          </a:p>
          <a:p>
            <a:pPr marL="0" indent="0">
              <a:buNone/>
            </a:pPr>
            <a:r>
              <a:rPr lang="nl-NL" sz="2000" dirty="0">
                <a:cs typeface="Arial" panose="020B0604020202020204" pitchFamily="34" charset="0"/>
              </a:rPr>
              <a:t>Corporaties heeft 3 functies:</a:t>
            </a:r>
          </a:p>
          <a:p>
            <a:pPr marL="0" indent="0">
              <a:buNone/>
            </a:pPr>
            <a:r>
              <a:rPr lang="nl-NL" sz="2000" dirty="0">
                <a:cs typeface="Arial" panose="020B0604020202020204" pitchFamily="34" charset="0"/>
              </a:rPr>
              <a:t>1. zorgen voor betaalbare woningen in de sociale huursector</a:t>
            </a:r>
          </a:p>
          <a:p>
            <a:pPr marL="0" indent="0">
              <a:buNone/>
            </a:pPr>
            <a:r>
              <a:rPr lang="nl-NL" sz="2000" dirty="0">
                <a:cs typeface="Arial" panose="020B0604020202020204" pitchFamily="34" charset="0"/>
              </a:rPr>
              <a:t>2.  zorgen voor duurzame woningen</a:t>
            </a:r>
          </a:p>
          <a:p>
            <a:pPr marL="0" indent="0">
              <a:buNone/>
            </a:pPr>
            <a:r>
              <a:rPr lang="nl-NL" sz="2000" dirty="0">
                <a:cs typeface="Arial" panose="020B0604020202020204" pitchFamily="34" charset="0"/>
              </a:rPr>
              <a:t>3.  zorgen voor leefbare woonomgeving</a:t>
            </a:r>
          </a:p>
          <a:p>
            <a:pPr marL="0" indent="0">
              <a:buNone/>
            </a:pPr>
            <a:endParaRPr lang="nl-NL" sz="1200" dirty="0"/>
          </a:p>
        </p:txBody>
      </p:sp>
      <p:sp>
        <p:nvSpPr>
          <p:cNvPr id="4" name="Tekstvak 3">
            <a:extLst>
              <a:ext uri="{FF2B5EF4-FFF2-40B4-BE49-F238E27FC236}">
                <a16:creationId xmlns:a16="http://schemas.microsoft.com/office/drawing/2014/main" id="{2884BE1D-5992-4901-8289-5E99443EB1FF}"/>
              </a:ext>
            </a:extLst>
          </p:cNvPr>
          <p:cNvSpPr txBox="1"/>
          <p:nvPr/>
        </p:nvSpPr>
        <p:spPr>
          <a:xfrm>
            <a:off x="6592829" y="1780151"/>
            <a:ext cx="514021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Meestal kent een corporatie 4 afdelingen: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Strategie, onderzoek en vastgoed (bijvoorbeeld nieuwbouw of renovatie)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Leefbaarheid en overlast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Huurincasso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Onderhoud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 partners zijn: gemeente, zorg/welzijn, toezicht/politie en huurderscommissies</a:t>
            </a:r>
          </a:p>
        </p:txBody>
      </p:sp>
      <p:pic>
        <p:nvPicPr>
          <p:cNvPr id="5" name="Afbeelding 4">
            <a:extLst>
              <a:ext uri="{FF2B5EF4-FFF2-40B4-BE49-F238E27FC236}">
                <a16:creationId xmlns:a16="http://schemas.microsoft.com/office/drawing/2014/main" id="{5C1B9881-6440-4B17-819D-5969BFE09DDA}"/>
              </a:ext>
            </a:extLst>
          </p:cNvPr>
          <p:cNvPicPr>
            <a:picLocks noChangeAspect="1"/>
          </p:cNvPicPr>
          <p:nvPr/>
        </p:nvPicPr>
        <p:blipFill>
          <a:blip r:embed="rId2"/>
          <a:stretch>
            <a:fillRect/>
          </a:stretch>
        </p:blipFill>
        <p:spPr>
          <a:xfrm>
            <a:off x="412862" y="4881169"/>
            <a:ext cx="269557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BF0BCCAA-530D-452C-BA7F-7047FB25205C}"/>
              </a:ext>
            </a:extLst>
          </p:cNvPr>
          <p:cNvPicPr>
            <a:picLocks noChangeAspect="1"/>
          </p:cNvPicPr>
          <p:nvPr/>
        </p:nvPicPr>
        <p:blipFill>
          <a:blip r:embed="rId3"/>
          <a:stretch>
            <a:fillRect/>
          </a:stretch>
        </p:blipFill>
        <p:spPr>
          <a:xfrm>
            <a:off x="3900599" y="4881169"/>
            <a:ext cx="2987563" cy="167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721E2917-73CA-478D-A11C-4182FC93B48F}"/>
              </a:ext>
            </a:extLst>
          </p:cNvPr>
          <p:cNvPicPr>
            <a:picLocks noChangeAspect="1"/>
          </p:cNvPicPr>
          <p:nvPr/>
        </p:nvPicPr>
        <p:blipFill>
          <a:blip r:embed="rId4"/>
          <a:stretch>
            <a:fillRect/>
          </a:stretch>
        </p:blipFill>
        <p:spPr>
          <a:xfrm>
            <a:off x="7369061" y="5421713"/>
            <a:ext cx="4171950" cy="109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5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A46B296-9B96-409E-85DD-67741D901A7B}"/>
              </a:ext>
            </a:extLst>
          </p:cNvPr>
          <p:cNvPicPr>
            <a:picLocks noChangeAspect="1"/>
          </p:cNvPicPr>
          <p:nvPr/>
        </p:nvPicPr>
        <p:blipFill>
          <a:blip r:embed="rId2"/>
          <a:stretch>
            <a:fillRect/>
          </a:stretch>
        </p:blipFill>
        <p:spPr>
          <a:xfrm>
            <a:off x="2598815" y="419641"/>
            <a:ext cx="6512527" cy="6121986"/>
          </a:xfrm>
          <a:prstGeom prst="rect">
            <a:avLst/>
          </a:prstGeom>
        </p:spPr>
      </p:pic>
    </p:spTree>
    <p:extLst>
      <p:ext uri="{BB962C8B-B14F-4D97-AF65-F5344CB8AC3E}">
        <p14:creationId xmlns:p14="http://schemas.microsoft.com/office/powerpoint/2010/main" val="16797763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5EF745A-0072-46EF-8244-53884C94FEFB}"/>
              </a:ext>
            </a:extLst>
          </p:cNvPr>
          <p:cNvSpPr>
            <a:spLocks noGrp="1"/>
          </p:cNvSpPr>
          <p:nvPr>
            <p:ph type="body" sz="quarter" idx="11"/>
          </p:nvPr>
        </p:nvSpPr>
        <p:spPr>
          <a:xfrm>
            <a:off x="393035" y="1486406"/>
            <a:ext cx="3917708" cy="3531118"/>
          </a:xfrm>
        </p:spPr>
        <p:txBody>
          <a:bodyPr/>
          <a:lstStyle/>
          <a:p>
            <a:pPr marL="0" indent="0">
              <a:buNone/>
            </a:pPr>
            <a:r>
              <a:rPr lang="nl-NL" dirty="0"/>
              <a:t>Wat doet een wijkbeheerder bij Woonwaarts?</a:t>
            </a:r>
          </a:p>
        </p:txBody>
      </p:sp>
      <p:pic>
        <p:nvPicPr>
          <p:cNvPr id="7" name="Afbeelding 6" descr="&#10;&#10;Automatisch gegenereerde beschrijving">
            <a:extLst>
              <a:ext uri="{FF2B5EF4-FFF2-40B4-BE49-F238E27FC236}">
                <a16:creationId xmlns:a16="http://schemas.microsoft.com/office/drawing/2014/main" id="{481C0422-D787-47C6-8525-4E77A9D2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236" y="1486406"/>
            <a:ext cx="6114016" cy="4076011"/>
          </a:xfrm>
          <a:prstGeom prst="rect">
            <a:avLst/>
          </a:prstGeom>
        </p:spPr>
      </p:pic>
    </p:spTree>
    <p:extLst>
      <p:ext uri="{BB962C8B-B14F-4D97-AF65-F5344CB8AC3E}">
        <p14:creationId xmlns:p14="http://schemas.microsoft.com/office/powerpoint/2010/main" val="17332331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CB387-628F-8758-8E4A-2239616F299D}"/>
              </a:ext>
            </a:extLst>
          </p:cNvPr>
          <p:cNvSpPr>
            <a:spLocks noGrp="1"/>
          </p:cNvSpPr>
          <p:nvPr>
            <p:ph type="title"/>
          </p:nvPr>
        </p:nvSpPr>
        <p:spPr/>
        <p:txBody>
          <a:bodyPr/>
          <a:lstStyle/>
          <a:p>
            <a:r>
              <a:rPr lang="nl-NL" dirty="0"/>
              <a:t>Aan de slag als een woonconsulent: </a:t>
            </a:r>
          </a:p>
        </p:txBody>
      </p:sp>
      <p:sp>
        <p:nvSpPr>
          <p:cNvPr id="3" name="Tijdelijke aanduiding voor tekst 2">
            <a:extLst>
              <a:ext uri="{FF2B5EF4-FFF2-40B4-BE49-F238E27FC236}">
                <a16:creationId xmlns:a16="http://schemas.microsoft.com/office/drawing/2014/main" id="{F7E18055-E87C-6760-809D-C73803E108B5}"/>
              </a:ext>
            </a:extLst>
          </p:cNvPr>
          <p:cNvSpPr>
            <a:spLocks noGrp="1"/>
          </p:cNvSpPr>
          <p:nvPr>
            <p:ph type="body" idx="1"/>
          </p:nvPr>
        </p:nvSpPr>
        <p:spPr/>
        <p:txBody>
          <a:bodyPr/>
          <a:lstStyle/>
          <a:p>
            <a:r>
              <a:rPr lang="nl-NL" dirty="0"/>
              <a:t>Casus 1</a:t>
            </a:r>
          </a:p>
        </p:txBody>
      </p:sp>
      <p:sp>
        <p:nvSpPr>
          <p:cNvPr id="4" name="Tijdelijke aanduiding voor inhoud 3">
            <a:extLst>
              <a:ext uri="{FF2B5EF4-FFF2-40B4-BE49-F238E27FC236}">
                <a16:creationId xmlns:a16="http://schemas.microsoft.com/office/drawing/2014/main" id="{A32CFE3E-44DB-8D19-6DA4-B28725831660}"/>
              </a:ext>
            </a:extLst>
          </p:cNvPr>
          <p:cNvSpPr>
            <a:spLocks noGrp="1"/>
          </p:cNvSpPr>
          <p:nvPr>
            <p:ph sz="half" idx="2"/>
          </p:nvPr>
        </p:nvSpPr>
        <p:spPr/>
        <p:txBody>
          <a:bodyPr>
            <a:normAutofit fontScale="85000" lnSpcReduction="10000"/>
          </a:bodyPr>
          <a:lstStyle/>
          <a:p>
            <a:pPr marL="0" indent="0">
              <a:buNone/>
            </a:pPr>
            <a:r>
              <a:rPr lang="nl-NL" sz="2799" dirty="0">
                <a:latin typeface="Calibri" panose="020F0502020204030204" pitchFamily="34" charset="0"/>
                <a:ea typeface="Times New Roman" panose="02020603050405020304" pitchFamily="18" charset="0"/>
              </a:rPr>
              <a:t>Je bent in één van je wooncomplexen.  Dit is een oud seniorencomplex waar steeds meer jongeren komen te wonen. De oudere bewoners geven het aan maar niks te vinden. “Vroeger was alles beter” zeggen ze. Gelukkig is het bijna zomer. Er is vanuit de corporatie een budget vrijgemaakt van 1000 euro om de jonge en oudere bewoners weer wat meer met elkaar te verbinden. Welke ideeën heeft jouw groep voor dit vraagstuk?</a:t>
            </a:r>
          </a:p>
          <a:p>
            <a:endParaRPr lang="nl-NL" dirty="0"/>
          </a:p>
        </p:txBody>
      </p:sp>
      <p:sp>
        <p:nvSpPr>
          <p:cNvPr id="5" name="Tijdelijke aanduiding voor tekst 4">
            <a:extLst>
              <a:ext uri="{FF2B5EF4-FFF2-40B4-BE49-F238E27FC236}">
                <a16:creationId xmlns:a16="http://schemas.microsoft.com/office/drawing/2014/main" id="{9A009DF6-7522-7505-3F2E-6579C9EE5813}"/>
              </a:ext>
            </a:extLst>
          </p:cNvPr>
          <p:cNvSpPr>
            <a:spLocks noGrp="1"/>
          </p:cNvSpPr>
          <p:nvPr>
            <p:ph type="body" sz="quarter" idx="3"/>
          </p:nvPr>
        </p:nvSpPr>
        <p:spPr/>
        <p:txBody>
          <a:bodyPr/>
          <a:lstStyle/>
          <a:p>
            <a:r>
              <a:rPr lang="nl-NL" dirty="0"/>
              <a:t>Casus 2</a:t>
            </a:r>
          </a:p>
        </p:txBody>
      </p:sp>
      <p:sp>
        <p:nvSpPr>
          <p:cNvPr id="6" name="Tijdelijke aanduiding voor inhoud 5">
            <a:extLst>
              <a:ext uri="{FF2B5EF4-FFF2-40B4-BE49-F238E27FC236}">
                <a16:creationId xmlns:a16="http://schemas.microsoft.com/office/drawing/2014/main" id="{E84E649E-BD5F-0487-9B15-D6B62A4E02CC}"/>
              </a:ext>
            </a:extLst>
          </p:cNvPr>
          <p:cNvSpPr>
            <a:spLocks noGrp="1"/>
          </p:cNvSpPr>
          <p:nvPr>
            <p:ph sz="quarter" idx="4"/>
          </p:nvPr>
        </p:nvSpPr>
        <p:spPr/>
        <p:txBody>
          <a:bodyPr>
            <a:normAutofit fontScale="85000" lnSpcReduction="10000"/>
          </a:bodyPr>
          <a:lstStyle/>
          <a:p>
            <a:pPr marL="0" indent="0">
              <a:buNone/>
            </a:pPr>
            <a:r>
              <a:rPr lang="nl-NL" sz="2800" dirty="0">
                <a:latin typeface="Calibri" panose="020F0502020204030204" pitchFamily="34" charset="0"/>
                <a:ea typeface="Calibri" panose="020F0502020204030204" pitchFamily="34" charset="0"/>
              </a:rPr>
              <a:t>A</a:t>
            </a:r>
            <a:r>
              <a:rPr lang="nl-NL" sz="2800" dirty="0">
                <a:latin typeface="Calibri" panose="020F0502020204030204" pitchFamily="34" charset="0"/>
                <a:ea typeface="Times New Roman" panose="02020603050405020304" pitchFamily="18" charset="0"/>
              </a:rPr>
              <a:t>ls wijkbeheerder heb je een signalerende rol. Je loopt door de wijk en je ziet een voortuin met daarin allemaal afval. Ook lijkt het alsof het groen in geen jaren meer is bijgehouden. De gordijnen zitten, ondanks dat het overdag is, potdicht. Je belt aan en er doet een meneer op leeftijd open. Ook hij ziet er niet bepaald verzorgd uit. Wat zouden jullie doen? </a:t>
            </a:r>
            <a:endParaRPr lang="nl-NL" sz="2800" dirty="0">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213225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BA785-61CA-40CC-AC7A-30F502F6B8E9}"/>
              </a:ext>
            </a:extLst>
          </p:cNvPr>
          <p:cNvSpPr>
            <a:spLocks noGrp="1"/>
          </p:cNvSpPr>
          <p:nvPr>
            <p:ph type="title"/>
          </p:nvPr>
        </p:nvSpPr>
        <p:spPr>
          <a:xfrm>
            <a:off x="946934" y="681186"/>
            <a:ext cx="8197301" cy="700236"/>
          </a:xfrm>
        </p:spPr>
        <p:txBody>
          <a:bodyPr/>
          <a:lstStyle/>
          <a:p>
            <a:r>
              <a:rPr lang="nl-NL" dirty="0">
                <a:solidFill>
                  <a:schemeClr val="tx1"/>
                </a:solidFill>
              </a:rPr>
              <a:t>Terugkoppeling van de groepen</a:t>
            </a:r>
          </a:p>
        </p:txBody>
      </p:sp>
      <p:sp>
        <p:nvSpPr>
          <p:cNvPr id="5" name="Tekstvak 4">
            <a:extLst>
              <a:ext uri="{FF2B5EF4-FFF2-40B4-BE49-F238E27FC236}">
                <a16:creationId xmlns:a16="http://schemas.microsoft.com/office/drawing/2014/main" id="{8BD93971-5AEE-4414-A910-E429DB9D408D}"/>
              </a:ext>
            </a:extLst>
          </p:cNvPr>
          <p:cNvSpPr txBox="1"/>
          <p:nvPr/>
        </p:nvSpPr>
        <p:spPr>
          <a:xfrm>
            <a:off x="4728204" y="3213032"/>
            <a:ext cx="4175377" cy="422442"/>
          </a:xfrm>
          <a:prstGeom prst="rect">
            <a:avLst/>
          </a:prstGeom>
        </p:spPr>
        <p:txBody>
          <a:bodyPr wrap="square" lIns="0" rtlCol="0">
            <a:spAutoFit/>
          </a:bodyPr>
          <a:lstStyle/>
          <a:p>
            <a:pPr>
              <a:lnSpc>
                <a:spcPts val="2799"/>
              </a:lnSpc>
              <a:spcAft>
                <a:spcPts val="1799"/>
              </a:spcAft>
            </a:pPr>
            <a:endParaRPr lang="nl-NL" sz="1799" dirty="0">
              <a:solidFill>
                <a:srgbClr val="B11F16"/>
              </a:solidFill>
            </a:endParaRPr>
          </a:p>
        </p:txBody>
      </p:sp>
      <p:pic>
        <p:nvPicPr>
          <p:cNvPr id="10" name="Afbeelding 9">
            <a:extLst>
              <a:ext uri="{FF2B5EF4-FFF2-40B4-BE49-F238E27FC236}">
                <a16:creationId xmlns:a16="http://schemas.microsoft.com/office/drawing/2014/main" id="{F7D06F25-6D3D-41F8-BD9B-F866983C4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012" y="2865138"/>
            <a:ext cx="4487400" cy="3169370"/>
          </a:xfrm>
          <a:prstGeom prst="rect">
            <a:avLst/>
          </a:prstGeom>
        </p:spPr>
      </p:pic>
    </p:spTree>
    <p:extLst>
      <p:ext uri="{BB962C8B-B14F-4D97-AF65-F5344CB8AC3E}">
        <p14:creationId xmlns:p14="http://schemas.microsoft.com/office/powerpoint/2010/main" val="34089982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2573B8BC-998A-4A67-87BB-162788805ABF}"/>
              </a:ext>
            </a:extLst>
          </p:cNvPr>
          <p:cNvSpPr>
            <a:spLocks noGrp="1"/>
          </p:cNvSpPr>
          <p:nvPr>
            <p:ph type="title"/>
          </p:nvPr>
        </p:nvSpPr>
        <p:spPr>
          <a:xfrm>
            <a:off x="1179226" y="1755073"/>
            <a:ext cx="9833548" cy="1066802"/>
          </a:xfrm>
        </p:spPr>
        <p:txBody>
          <a:bodyPr vert="horz" lIns="91440" tIns="45720" rIns="91440" bIns="45720" rtlCol="0" anchor="b">
            <a:normAutofit/>
          </a:bodyPr>
          <a:lstStyle/>
          <a:p>
            <a:r>
              <a:rPr lang="en-US" sz="3600" kern="1200">
                <a:solidFill>
                  <a:schemeClr val="tx2"/>
                </a:solidFill>
                <a:latin typeface="+mj-lt"/>
                <a:ea typeface="+mj-ea"/>
                <a:cs typeface="+mj-cs"/>
              </a:rPr>
              <a:t>Programma</a:t>
            </a:r>
          </a:p>
        </p:txBody>
      </p:sp>
      <p:grpSp>
        <p:nvGrpSpPr>
          <p:cNvPr id="21" name="Group 20">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kstvak 2">
            <a:extLst>
              <a:ext uri="{FF2B5EF4-FFF2-40B4-BE49-F238E27FC236}">
                <a16:creationId xmlns:a16="http://schemas.microsoft.com/office/drawing/2014/main" id="{D1788D26-D742-4D60-9F72-FE953D18FD03}"/>
              </a:ext>
            </a:extLst>
          </p:cNvPr>
          <p:cNvSpPr txBox="1"/>
          <p:nvPr/>
        </p:nvSpPr>
        <p:spPr>
          <a:xfrm>
            <a:off x="1179226" y="3049325"/>
            <a:ext cx="9833548" cy="2945574"/>
          </a:xfrm>
          <a:prstGeom prst="rect">
            <a:avLst/>
          </a:prstGeom>
        </p:spPr>
        <p:txBody>
          <a:bodyPr vert="horz" lIns="91440" tIns="45720" rIns="91440" bIns="45720" rtlCol="0" anchor="ctr">
            <a:normAutofit/>
          </a:bodyPr>
          <a:lstStyle/>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a:ln>
                  <a:noFill/>
                </a:ln>
                <a:solidFill>
                  <a:schemeClr val="tx2"/>
                </a:solidFill>
                <a:effectLst/>
                <a:uLnTx/>
                <a:uFillTx/>
              </a:rPr>
              <a:t>Belangrijke samenwerkingspartijen bij gebiedsinrichting </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lang="en-US">
                <a:solidFill>
                  <a:schemeClr val="tx2"/>
                </a:solidFill>
              </a:rPr>
              <a:t>Omgevingswet</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lang="en-US">
                <a:solidFill>
                  <a:schemeClr val="tx2"/>
                </a:solidFill>
              </a:rPr>
              <a:t>Begrippenlijst en jullie vragen</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a:ln>
                <a:noFill/>
              </a:ln>
              <a:solidFill>
                <a:schemeClr val="tx2"/>
              </a:solidFill>
              <a:effectLst/>
              <a:uLnTx/>
              <a:uFillTx/>
            </a:endParaRPr>
          </a:p>
        </p:txBody>
      </p:sp>
    </p:spTree>
    <p:extLst>
      <p:ext uri="{BB962C8B-B14F-4D97-AF65-F5344CB8AC3E}">
        <p14:creationId xmlns:p14="http://schemas.microsoft.com/office/powerpoint/2010/main" val="215409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7FD8489F-DF77-83C1-9488-47FAC4685B84}"/>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Omgevingswet</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33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is per 1-1-2024 ingegaan</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Tree>
    <p:extLst>
      <p:ext uri="{BB962C8B-B14F-4D97-AF65-F5344CB8AC3E}">
        <p14:creationId xmlns:p14="http://schemas.microsoft.com/office/powerpoint/2010/main" val="271775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3B556-BDA1-AFED-7608-51E7498982B3}"/>
              </a:ext>
            </a:extLst>
          </p:cNvPr>
          <p:cNvSpPr>
            <a:spLocks noGrp="1"/>
          </p:cNvSpPr>
          <p:nvPr>
            <p:ph type="title"/>
          </p:nvPr>
        </p:nvSpPr>
        <p:spPr/>
        <p:txBody>
          <a:bodyPr/>
          <a:lstStyle/>
          <a:p>
            <a:r>
              <a:rPr lang="nl-NL"/>
              <a:t>Fysieke leefomgeving</a:t>
            </a:r>
            <a:endParaRPr lang="nl-NL" dirty="0"/>
          </a:p>
        </p:txBody>
      </p:sp>
      <p:pic>
        <p:nvPicPr>
          <p:cNvPr id="4" name="Afbeelding 3">
            <a:extLst>
              <a:ext uri="{FF2B5EF4-FFF2-40B4-BE49-F238E27FC236}">
                <a16:creationId xmlns:a16="http://schemas.microsoft.com/office/drawing/2014/main" id="{8A25B9B5-0390-3E70-A1E3-D99AC20B68CD}"/>
              </a:ext>
            </a:extLst>
          </p:cNvPr>
          <p:cNvPicPr>
            <a:picLocks noChangeAspect="1"/>
          </p:cNvPicPr>
          <p:nvPr/>
        </p:nvPicPr>
        <p:blipFill>
          <a:blip r:embed="rId2"/>
          <a:stretch>
            <a:fillRect/>
          </a:stretch>
        </p:blipFill>
        <p:spPr>
          <a:xfrm>
            <a:off x="977462" y="1435781"/>
            <a:ext cx="7535917" cy="5291332"/>
          </a:xfrm>
          <a:prstGeom prst="rect">
            <a:avLst/>
          </a:prstGeom>
        </p:spPr>
      </p:pic>
    </p:spTree>
    <p:extLst>
      <p:ext uri="{BB962C8B-B14F-4D97-AF65-F5344CB8AC3E}">
        <p14:creationId xmlns:p14="http://schemas.microsoft.com/office/powerpoint/2010/main" val="2849469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t>2) </a:t>
            </a:r>
            <a:r>
              <a:rPr lang="nl-NL" sz="2400" b="1" dirty="0"/>
              <a:t>Het</a:t>
            </a:r>
            <a:r>
              <a:rPr lang="nl-NL" sz="2400" dirty="0"/>
              <a:t> </a:t>
            </a:r>
            <a:r>
              <a:rPr lang="nl-NL" sz="2400" b="1" dirty="0"/>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5416868"/>
          </a:xfrm>
          <a:prstGeom prst="rect">
            <a:avLst/>
          </a:prstGeom>
        </p:spPr>
        <p:txBody>
          <a:bodyPr wrap="square">
            <a:spAutoFit/>
          </a:bodyPr>
          <a:lstStyle/>
          <a:p>
            <a:r>
              <a:rPr lang="nl-NL" sz="2800" b="1" dirty="0"/>
              <a:t>3) Anders werken: </a:t>
            </a:r>
          </a:p>
          <a:p>
            <a:endParaRPr lang="nl-NL" dirty="0"/>
          </a:p>
          <a:p>
            <a:pPr marL="342900" indent="-342900">
              <a:buAutoNum type="arabicParenR"/>
            </a:pPr>
            <a:r>
              <a:rPr lang="nl-NL" b="1" dirty="0"/>
              <a:t>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2) Integraal werken.</a:t>
            </a:r>
          </a:p>
          <a:p>
            <a:r>
              <a:rPr lang="nl-NL" dirty="0"/>
              <a:t>Het bijeen brengen van allerlei verschillende onderwerpen, perspectieven en belangen om daar samenhang in te brengen.  </a:t>
            </a:r>
          </a:p>
          <a:p>
            <a:endParaRPr lang="nl-NL" dirty="0"/>
          </a:p>
          <a:p>
            <a:pPr marL="342900" indent="-342900">
              <a:buAutoNum type="arabicParenR" startAt="3"/>
            </a:pPr>
            <a:r>
              <a:rPr lang="nl-NL" sz="2400" b="1" dirty="0"/>
              <a:t>Participatie en samenwerking. </a:t>
            </a:r>
          </a:p>
          <a:p>
            <a:r>
              <a:rPr lang="nl-NL" sz="2400" b="1"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742765" y="2024882"/>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742765" y="2771186"/>
            <a:ext cx="1074958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000" dirty="0">
                <a:solidFill>
                  <a:prstClr val="black"/>
                </a:solidFill>
                <a:latin typeface="Calibri"/>
              </a:rPr>
              <a:t> in de </a:t>
            </a:r>
            <a:r>
              <a:rPr kumimoji="0" lang="nl-NL" sz="20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000" dirty="0">
                <a:solidFill>
                  <a:prstClr val="black"/>
                </a:solidFill>
                <a:latin typeface="Calibri"/>
              </a:rPr>
              <a:t>zoveel </a:t>
            </a:r>
            <a:r>
              <a:rPr kumimoji="0" lang="nl-NL" sz="20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000" dirty="0">
                <a:solidFill>
                  <a:prstClr val="black"/>
                </a:solidFill>
                <a:latin typeface="Calibri"/>
              </a:rPr>
              <a:t>’.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742765" y="941742"/>
            <a:ext cx="10324730" cy="830997"/>
          </a:xfrm>
          <a:prstGeom prst="rect">
            <a:avLst/>
          </a:prstGeom>
        </p:spPr>
        <p:txBody>
          <a:bodyPr wrap="square">
            <a:spAutoFit/>
          </a:bodyPr>
          <a:lstStyle/>
          <a:p>
            <a:r>
              <a:rPr lang="nl-NL" sz="2400" b="1" dirty="0"/>
              <a:t>Participatie is met de Omgevingswet niet vrijblijvend. </a:t>
            </a:r>
          </a:p>
          <a:p>
            <a:r>
              <a:rPr lang="nl-NL" sz="2400" b="1" dirty="0"/>
              <a:t>Wat je moet regelen staat in de wet. Nu belangrijk: </a:t>
            </a:r>
          </a:p>
        </p:txBody>
      </p:sp>
      <p:pic>
        <p:nvPicPr>
          <p:cNvPr id="2" name="Afbeelding 1">
            <a:extLst>
              <a:ext uri="{FF2B5EF4-FFF2-40B4-BE49-F238E27FC236}">
                <a16:creationId xmlns:a16="http://schemas.microsoft.com/office/drawing/2014/main" id="{EE95330E-422B-12EA-7DD4-252194EE1419}"/>
              </a:ext>
            </a:extLst>
          </p:cNvPr>
          <p:cNvPicPr>
            <a:picLocks noChangeAspect="1"/>
          </p:cNvPicPr>
          <p:nvPr/>
        </p:nvPicPr>
        <p:blipFill>
          <a:blip r:embed="rId2"/>
          <a:stretch>
            <a:fillRect/>
          </a:stretch>
        </p:blipFill>
        <p:spPr>
          <a:xfrm>
            <a:off x="923866" y="3864095"/>
            <a:ext cx="4821381" cy="2715572"/>
          </a:xfrm>
          <a:prstGeom prst="rect">
            <a:avLst/>
          </a:prstGeom>
        </p:spPr>
      </p:pic>
    </p:spTree>
    <p:extLst>
      <p:ext uri="{BB962C8B-B14F-4D97-AF65-F5344CB8AC3E}">
        <p14:creationId xmlns:p14="http://schemas.microsoft.com/office/powerpoint/2010/main" val="397400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B77C3F4-7815-AF32-4895-CFD54D2B8BE4}"/>
              </a:ext>
            </a:extLst>
          </p:cNvPr>
          <p:cNvPicPr>
            <a:picLocks noChangeAspect="1"/>
          </p:cNvPicPr>
          <p:nvPr/>
        </p:nvPicPr>
        <p:blipFill rotWithShape="1">
          <a:blip r:embed="rId2"/>
          <a:srcRect l="24052" t="18084" r="30690" b="26130"/>
          <a:stretch/>
        </p:blipFill>
        <p:spPr>
          <a:xfrm>
            <a:off x="1789386" y="564811"/>
            <a:ext cx="8102759" cy="5617914"/>
          </a:xfrm>
          <a:prstGeom prst="rect">
            <a:avLst/>
          </a:prstGeom>
        </p:spPr>
      </p:pic>
    </p:spTree>
    <p:extLst>
      <p:ext uri="{BB962C8B-B14F-4D97-AF65-F5344CB8AC3E}">
        <p14:creationId xmlns:p14="http://schemas.microsoft.com/office/powerpoint/2010/main" val="183415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1" name="Freeform: Shape 20">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el 1">
            <a:extLst>
              <a:ext uri="{FF2B5EF4-FFF2-40B4-BE49-F238E27FC236}">
                <a16:creationId xmlns:a16="http://schemas.microsoft.com/office/drawing/2014/main" id="{3371B3F3-EE3F-BB54-8FEF-A20E9CFC4FC4}"/>
              </a:ext>
            </a:extLst>
          </p:cNvPr>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a:solidFill>
                  <a:schemeClr val="tx2"/>
                </a:solidFill>
                <a:latin typeface="+mj-lt"/>
                <a:ea typeface="+mj-ea"/>
                <a:cs typeface="+mj-cs"/>
              </a:rPr>
              <a:t>Dit was het voor deze periode!</a:t>
            </a:r>
          </a:p>
        </p:txBody>
      </p:sp>
      <p:pic>
        <p:nvPicPr>
          <p:cNvPr id="4" name="Graphic 3" descr="Vragen silhouet">
            <a:extLst>
              <a:ext uri="{FF2B5EF4-FFF2-40B4-BE49-F238E27FC236}">
                <a16:creationId xmlns:a16="http://schemas.microsoft.com/office/drawing/2014/main" id="{7FC6F77B-5EE7-1554-46CA-E8CEF591A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9341" y="910518"/>
            <a:ext cx="5029200" cy="5029200"/>
          </a:xfrm>
          <a:prstGeom prst="rect">
            <a:avLst/>
          </a:prstGeom>
          <a:ln w="9525">
            <a:noFill/>
          </a:ln>
        </p:spPr>
      </p:pic>
    </p:spTree>
    <p:extLst>
      <p:ext uri="{BB962C8B-B14F-4D97-AF65-F5344CB8AC3E}">
        <p14:creationId xmlns:p14="http://schemas.microsoft.com/office/powerpoint/2010/main" val="59029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4BB9C118-912C-80B3-CFE3-B1441147E16E}"/>
              </a:ext>
            </a:extLst>
          </p:cNvPr>
          <p:cNvPicPr>
            <a:picLocks noChangeAspect="1"/>
          </p:cNvPicPr>
          <p:nvPr/>
        </p:nvPicPr>
        <p:blipFill>
          <a:blip r:embed="rId2"/>
          <a:stretch>
            <a:fillRect/>
          </a:stretch>
        </p:blipFill>
        <p:spPr>
          <a:xfrm>
            <a:off x="2463956" y="643468"/>
            <a:ext cx="5599061" cy="5571066"/>
          </a:xfrm>
          <a:prstGeom prst="rect">
            <a:avLst/>
          </a:prstGeom>
        </p:spPr>
      </p:pic>
      <p:sp>
        <p:nvSpPr>
          <p:cNvPr id="19" name="Freeform: Shape 1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73902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 name="Freeform: Shape 19">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23" name="Freeform: Shape 22">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AE943D16-3567-4A9D-B954-77A6244D9BBD}"/>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kern="1200">
                <a:solidFill>
                  <a:schemeClr val="tx2"/>
                </a:solidFill>
                <a:latin typeface="+mj-lt"/>
                <a:ea typeface="+mj-ea"/>
                <a:cs typeface="+mj-cs"/>
              </a:rPr>
              <a:t>Belangrijke partners</a:t>
            </a:r>
          </a:p>
        </p:txBody>
      </p:sp>
      <p:grpSp>
        <p:nvGrpSpPr>
          <p:cNvPr id="31" name="Group 30">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32" name="Freeform: Shape 31">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8" name="Freeform: Shape 37">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9331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nvGraphicFramePr>
        <p:xfrm>
          <a:off x="2209800" y="1149986"/>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181100" y="948469"/>
            <a:ext cx="10502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Je gaat niet zomaar een gebied (HER-) inrichten</a:t>
            </a: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1611312" y="3825676"/>
            <a:ext cx="93249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662616" y="5186256"/>
            <a:ext cx="11222368" cy="76944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Wet- en regelgeving, bestemmingsplannen</a:t>
            </a:r>
            <a:r>
              <a:rPr lang="nl-NL" sz="4400" dirty="0">
                <a:solidFill>
                  <a:prstClr val="black"/>
                </a:solidFill>
                <a:latin typeface="Arial" panose="020B0604020202020204" pitchFamily="34" charset="0"/>
                <a:cs typeface="Arial" panose="020B0604020202020204" pitchFamily="34" charset="0"/>
              </a:rPr>
              <a:t>.</a:t>
            </a:r>
            <a:endPar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82703-5688-F324-8A93-57C66F2F5811}"/>
              </a:ext>
            </a:extLst>
          </p:cNvPr>
          <p:cNvSpPr>
            <a:spLocks noGrp="1"/>
          </p:cNvSpPr>
          <p:nvPr>
            <p:ph type="title"/>
          </p:nvPr>
        </p:nvSpPr>
        <p:spPr>
          <a:xfrm>
            <a:off x="910937" y="56884"/>
            <a:ext cx="10515600" cy="1325563"/>
          </a:xfrm>
        </p:spPr>
        <p:txBody>
          <a:bodyPr/>
          <a:lstStyle/>
          <a:p>
            <a:r>
              <a:rPr lang="nl-NL" dirty="0"/>
              <a:t>Partners bij gebiedsontwikkeling: </a:t>
            </a:r>
          </a:p>
        </p:txBody>
      </p:sp>
      <p:grpSp>
        <p:nvGrpSpPr>
          <p:cNvPr id="6" name="Groep 5">
            <a:extLst>
              <a:ext uri="{FF2B5EF4-FFF2-40B4-BE49-F238E27FC236}">
                <a16:creationId xmlns:a16="http://schemas.microsoft.com/office/drawing/2014/main" id="{D682DF3F-6BBA-AF12-39FE-2F89E39660B4}"/>
              </a:ext>
            </a:extLst>
          </p:cNvPr>
          <p:cNvGrpSpPr/>
          <p:nvPr/>
        </p:nvGrpSpPr>
        <p:grpSpPr>
          <a:xfrm>
            <a:off x="1007148" y="1041784"/>
            <a:ext cx="6017107" cy="5418667"/>
            <a:chOff x="1007148" y="1041784"/>
            <a:chExt cx="5418667" cy="5418667"/>
          </a:xfrm>
        </p:grpSpPr>
        <p:sp>
          <p:nvSpPr>
            <p:cNvPr id="7" name="Ruit 6">
              <a:extLst>
                <a:ext uri="{FF2B5EF4-FFF2-40B4-BE49-F238E27FC236}">
                  <a16:creationId xmlns:a16="http://schemas.microsoft.com/office/drawing/2014/main" id="{D07A7805-06AE-217D-7ABF-5A3F61DDF1AB}"/>
                </a:ext>
              </a:extLst>
            </p:cNvPr>
            <p:cNvSpPr/>
            <p:nvPr/>
          </p:nvSpPr>
          <p:spPr>
            <a:xfrm>
              <a:off x="1007148" y="1041784"/>
              <a:ext cx="5418667" cy="5418667"/>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8" name="Vrije vorm: vorm 7">
              <a:extLst>
                <a:ext uri="{FF2B5EF4-FFF2-40B4-BE49-F238E27FC236}">
                  <a16:creationId xmlns:a16="http://schemas.microsoft.com/office/drawing/2014/main" id="{D3C86AE7-FBFA-FC64-333D-6F659112431E}"/>
                </a:ext>
              </a:extLst>
            </p:cNvPr>
            <p:cNvSpPr/>
            <p:nvPr/>
          </p:nvSpPr>
          <p:spPr>
            <a:xfrm>
              <a:off x="1521921" y="1556557"/>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502" tIns="156502" rIns="156502" bIns="156502" numCol="1" spcCol="1270" anchor="ctr" anchorCtr="0">
              <a:noAutofit/>
            </a:bodyPr>
            <a:lstStyle/>
            <a:p>
              <a:pPr marL="0" lvl="0" indent="0" algn="ctr" defTabSz="622300">
                <a:lnSpc>
                  <a:spcPct val="90000"/>
                </a:lnSpc>
                <a:spcBef>
                  <a:spcPct val="0"/>
                </a:spcBef>
                <a:spcAft>
                  <a:spcPct val="35000"/>
                </a:spcAft>
                <a:buNone/>
              </a:pPr>
              <a:r>
                <a:rPr lang="nl-NL" sz="1400" kern="1200" dirty="0"/>
                <a:t>Gemeente</a:t>
              </a:r>
            </a:p>
          </p:txBody>
        </p:sp>
        <p:sp>
          <p:nvSpPr>
            <p:cNvPr id="9" name="Vrije vorm: vorm 8">
              <a:extLst>
                <a:ext uri="{FF2B5EF4-FFF2-40B4-BE49-F238E27FC236}">
                  <a16:creationId xmlns:a16="http://schemas.microsoft.com/office/drawing/2014/main" id="{70F7B3B4-75EE-1184-8768-90046DDAF0F4}"/>
                </a:ext>
              </a:extLst>
            </p:cNvPr>
            <p:cNvSpPr/>
            <p:nvPr/>
          </p:nvSpPr>
          <p:spPr>
            <a:xfrm>
              <a:off x="3797762" y="1556557"/>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502" tIns="156502" rIns="156502" bIns="156502" numCol="1" spcCol="1270" anchor="ctr" anchorCtr="0">
              <a:noAutofit/>
            </a:bodyPr>
            <a:lstStyle/>
            <a:p>
              <a:pPr marL="0" lvl="0" indent="0" algn="ctr" defTabSz="622300">
                <a:lnSpc>
                  <a:spcPct val="90000"/>
                </a:lnSpc>
                <a:spcBef>
                  <a:spcPct val="0"/>
                </a:spcBef>
                <a:spcAft>
                  <a:spcPct val="35000"/>
                </a:spcAft>
                <a:buNone/>
              </a:pPr>
              <a:r>
                <a:rPr lang="nl-NL" sz="1400" kern="1200" dirty="0"/>
                <a:t>Woningbouwcorporatie </a:t>
              </a:r>
            </a:p>
          </p:txBody>
        </p:sp>
        <p:sp>
          <p:nvSpPr>
            <p:cNvPr id="10" name="Vrije vorm: vorm 9">
              <a:extLst>
                <a:ext uri="{FF2B5EF4-FFF2-40B4-BE49-F238E27FC236}">
                  <a16:creationId xmlns:a16="http://schemas.microsoft.com/office/drawing/2014/main" id="{C65C7438-D4F9-432D-A073-F7CAA2C598F4}"/>
                </a:ext>
              </a:extLst>
            </p:cNvPr>
            <p:cNvSpPr/>
            <p:nvPr/>
          </p:nvSpPr>
          <p:spPr>
            <a:xfrm>
              <a:off x="1521921" y="3832397"/>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502" tIns="156502" rIns="156502" bIns="156502" numCol="1" spcCol="1270" anchor="ctr" anchorCtr="0">
              <a:noAutofit/>
            </a:bodyPr>
            <a:lstStyle/>
            <a:p>
              <a:pPr marL="0" lvl="0" indent="0" algn="ctr" defTabSz="622300">
                <a:lnSpc>
                  <a:spcPct val="90000"/>
                </a:lnSpc>
                <a:spcBef>
                  <a:spcPct val="0"/>
                </a:spcBef>
                <a:spcAft>
                  <a:spcPct val="35000"/>
                </a:spcAft>
                <a:buNone/>
              </a:pPr>
              <a:r>
                <a:rPr lang="nl-NL" sz="1400" kern="1200" dirty="0"/>
                <a:t>Projectontwikkelaars</a:t>
              </a:r>
            </a:p>
          </p:txBody>
        </p:sp>
        <p:sp>
          <p:nvSpPr>
            <p:cNvPr id="11" name="Rechthoek: afgeronde hoeken 10">
              <a:extLst>
                <a:ext uri="{FF2B5EF4-FFF2-40B4-BE49-F238E27FC236}">
                  <a16:creationId xmlns:a16="http://schemas.microsoft.com/office/drawing/2014/main" id="{5E1749FC-1B3F-8A18-173E-0228E6043287}"/>
                </a:ext>
              </a:extLst>
            </p:cNvPr>
            <p:cNvSpPr/>
            <p:nvPr/>
          </p:nvSpPr>
          <p:spPr>
            <a:xfrm>
              <a:off x="3797762" y="3832397"/>
              <a:ext cx="2113280" cy="2113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grpSp>
      <p:sp>
        <p:nvSpPr>
          <p:cNvPr id="4" name="Explosie: 14 punten 3">
            <a:extLst>
              <a:ext uri="{FF2B5EF4-FFF2-40B4-BE49-F238E27FC236}">
                <a16:creationId xmlns:a16="http://schemas.microsoft.com/office/drawing/2014/main" id="{6FEA6763-336F-5E01-5E3E-7A155C0FA75C}"/>
              </a:ext>
            </a:extLst>
          </p:cNvPr>
          <p:cNvSpPr/>
          <p:nvPr/>
        </p:nvSpPr>
        <p:spPr>
          <a:xfrm rot="20362161">
            <a:off x="3880700" y="3383724"/>
            <a:ext cx="3106882" cy="2965123"/>
          </a:xfrm>
          <a:prstGeom prst="irregularSeal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Comic Sans MS" panose="030F0702030302020204" pitchFamily="66" charset="0"/>
              </a:rPr>
              <a:t>Puzzeltje leggen! </a:t>
            </a:r>
          </a:p>
        </p:txBody>
      </p:sp>
    </p:spTree>
    <p:extLst>
      <p:ext uri="{BB962C8B-B14F-4D97-AF65-F5344CB8AC3E}">
        <p14:creationId xmlns:p14="http://schemas.microsoft.com/office/powerpoint/2010/main" val="42832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43898712-AD42-3B14-7A1D-FEB0E6C4D34A}"/>
              </a:ext>
            </a:extLst>
          </p:cNvPr>
          <p:cNvGraphicFramePr>
            <a:graphicFrameLocks noGrp="1"/>
          </p:cNvGraphicFramePr>
          <p:nvPr>
            <p:extLst>
              <p:ext uri="{D42A27DB-BD31-4B8C-83A1-F6EECF244321}">
                <p14:modId xmlns:p14="http://schemas.microsoft.com/office/powerpoint/2010/main" val="2321958005"/>
              </p:ext>
            </p:extLst>
          </p:nvPr>
        </p:nvGraphicFramePr>
        <p:xfrm>
          <a:off x="1054388" y="649315"/>
          <a:ext cx="9718906" cy="5180476"/>
        </p:xfrm>
        <a:graphic>
          <a:graphicData uri="http://schemas.openxmlformats.org/drawingml/2006/table">
            <a:tbl>
              <a:tblPr firstRow="1" firstCol="1" bandRow="1"/>
              <a:tblGrid>
                <a:gridCol w="3239172">
                  <a:extLst>
                    <a:ext uri="{9D8B030D-6E8A-4147-A177-3AD203B41FA5}">
                      <a16:colId xmlns:a16="http://schemas.microsoft.com/office/drawing/2014/main" val="3410038737"/>
                    </a:ext>
                  </a:extLst>
                </a:gridCol>
                <a:gridCol w="3239867">
                  <a:extLst>
                    <a:ext uri="{9D8B030D-6E8A-4147-A177-3AD203B41FA5}">
                      <a16:colId xmlns:a16="http://schemas.microsoft.com/office/drawing/2014/main" val="1424639078"/>
                    </a:ext>
                  </a:extLst>
                </a:gridCol>
                <a:gridCol w="3239867">
                  <a:extLst>
                    <a:ext uri="{9D8B030D-6E8A-4147-A177-3AD203B41FA5}">
                      <a16:colId xmlns:a16="http://schemas.microsoft.com/office/drawing/2014/main" val="2506983663"/>
                    </a:ext>
                  </a:extLst>
                </a:gridCol>
              </a:tblGrid>
              <a:tr h="281069">
                <a:tc>
                  <a:txBody>
                    <a:bodyPr/>
                    <a:lstStyle/>
                    <a:p>
                      <a:pPr>
                        <a:lnSpc>
                          <a:spcPct val="107000"/>
                        </a:lnSpc>
                        <a:spcAft>
                          <a:spcPts val="800"/>
                        </a:spcAft>
                      </a:pPr>
                      <a:r>
                        <a:rPr lang="nl-NL" sz="1600" b="1" kern="100">
                          <a:effectLst/>
                          <a:latin typeface="Calibri" panose="020F0502020204030204" pitchFamily="34" charset="0"/>
                          <a:ea typeface="Calibri" panose="020F0502020204030204" pitchFamily="34" charset="0"/>
                          <a:cs typeface="Times New Roman" panose="02020603050405020304" pitchFamily="18" charset="0"/>
                        </a:rPr>
                        <a:t>Gemeente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kern="100">
                          <a:effectLst/>
                          <a:latin typeface="Calibri" panose="020F0502020204030204" pitchFamily="34" charset="0"/>
                          <a:ea typeface="Calibri" panose="020F0502020204030204" pitchFamily="34" charset="0"/>
                          <a:cs typeface="Times New Roman" panose="02020603050405020304" pitchFamily="18" charset="0"/>
                        </a:rPr>
                        <a:t>Woningbouwcorporatie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kern="100">
                          <a:effectLst/>
                          <a:latin typeface="Calibri" panose="020F0502020204030204" pitchFamily="34" charset="0"/>
                          <a:ea typeface="Calibri" panose="020F0502020204030204" pitchFamily="34" charset="0"/>
                          <a:cs typeface="Times New Roman" panose="02020603050405020304" pitchFamily="18" charset="0"/>
                        </a:rPr>
                        <a:t>Projectontwikkelaar</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5666"/>
                  </a:ext>
                </a:extLst>
              </a:tr>
              <a:tr h="575151">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Politieke keuze om te investeren in de stad om de leefbaarheid te vergroten.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zorgen voor betaalbare woningen in de sociale huursector.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houden zich bezig met het ontwikkelen en realiseren van bouwprojecten.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854966"/>
                  </a:ext>
                </a:extLst>
              </a:tr>
              <a:tr h="281069">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Handhaver van wet- en regelgeving.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zijn een maatschappelijke organisatie.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zijn een commerciële partij.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296367"/>
                  </a:ext>
                </a:extLst>
              </a:tr>
              <a:tr h="1163313">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In ruimtelijke plannen zoals bestemmingsplannen, wijzigingsplannen en structuurvisies staan regels voor bijvoorbeeld woningbouw, winkels, bedrijven en groen.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Zij zorgen voor duurzame woningen.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Zij zijn verantwoordelijk voor het gehele proces van deze projecten. Dit begint bij het kopen van de grond tot aan de oplevering van het 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997813"/>
                  </a:ext>
                </a:extLst>
              </a:tr>
              <a:tr h="1163313">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Een ruimtelijk plan regelt waar en wat op een perceel gebouwd of aangelegd mag worden, welk gebruik is toegestaan en wat de toekomstige ontwikkeling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zorgen voor leefbare woonomgeving.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Als het projectplan van deze partij niet aan het bestemmingsplan voldoet, kan er van het bestemmingsplan afgeweken worden.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972139"/>
                  </a:ext>
                </a:extLst>
              </a:tr>
              <a:tr h="575151">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Zij houden toezicht op de woningbouw en maakt daarover afspraken met andere partijen.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a:effectLst/>
                          <a:latin typeface="Calibri" panose="020F0502020204030204" pitchFamily="34" charset="0"/>
                          <a:ea typeface="Calibri" panose="020F0502020204030204" pitchFamily="34" charset="0"/>
                          <a:cs typeface="Times New Roman" panose="02020603050405020304" pitchFamily="18" charset="0"/>
                        </a:rPr>
                        <a:t>Voorbeeld is Tiwos.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Voorbeeld is Wijnen.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73240"/>
                  </a:ext>
                </a:extLst>
              </a:tr>
            </a:tbl>
          </a:graphicData>
        </a:graphic>
      </p:graphicFrame>
    </p:spTree>
    <p:extLst>
      <p:ext uri="{BB962C8B-B14F-4D97-AF65-F5344CB8AC3E}">
        <p14:creationId xmlns:p14="http://schemas.microsoft.com/office/powerpoint/2010/main" val="137626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1D7EB-E2CD-C895-C2AA-CC03F2B45BDD}"/>
              </a:ext>
            </a:extLst>
          </p:cNvPr>
          <p:cNvSpPr>
            <a:spLocks noGrp="1"/>
          </p:cNvSpPr>
          <p:nvPr>
            <p:ph type="title"/>
          </p:nvPr>
        </p:nvSpPr>
        <p:spPr/>
        <p:txBody>
          <a:bodyPr/>
          <a:lstStyle/>
          <a:p>
            <a:r>
              <a:rPr lang="nl-NL" dirty="0"/>
              <a:t>Belangrijke speler: de gemeente</a:t>
            </a:r>
          </a:p>
        </p:txBody>
      </p:sp>
      <p:sp>
        <p:nvSpPr>
          <p:cNvPr id="3" name="Ovaal 2">
            <a:extLst>
              <a:ext uri="{FF2B5EF4-FFF2-40B4-BE49-F238E27FC236}">
                <a16:creationId xmlns:a16="http://schemas.microsoft.com/office/drawing/2014/main" id="{AD6DDE02-342B-1E8C-9C53-EFC56AC8ECAC}"/>
              </a:ext>
            </a:extLst>
          </p:cNvPr>
          <p:cNvSpPr/>
          <p:nvPr/>
        </p:nvSpPr>
        <p:spPr>
          <a:xfrm>
            <a:off x="838200" y="3823854"/>
            <a:ext cx="3273136" cy="20470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Politieke keuze om te investeren in de stad om de leefbaarheid te vergroten </a:t>
            </a:r>
          </a:p>
        </p:txBody>
      </p:sp>
      <p:sp>
        <p:nvSpPr>
          <p:cNvPr id="4" name="Ovaal 3">
            <a:extLst>
              <a:ext uri="{FF2B5EF4-FFF2-40B4-BE49-F238E27FC236}">
                <a16:creationId xmlns:a16="http://schemas.microsoft.com/office/drawing/2014/main" id="{20079CBC-8483-B86D-7BFB-401B3546C07C}"/>
              </a:ext>
            </a:extLst>
          </p:cNvPr>
          <p:cNvSpPr/>
          <p:nvPr/>
        </p:nvSpPr>
        <p:spPr>
          <a:xfrm>
            <a:off x="4578927" y="3823854"/>
            <a:ext cx="3034145" cy="194309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Financier om projecten te steunen</a:t>
            </a:r>
          </a:p>
        </p:txBody>
      </p:sp>
      <p:sp>
        <p:nvSpPr>
          <p:cNvPr id="5" name="Ovaal 4">
            <a:extLst>
              <a:ext uri="{FF2B5EF4-FFF2-40B4-BE49-F238E27FC236}">
                <a16:creationId xmlns:a16="http://schemas.microsoft.com/office/drawing/2014/main" id="{077C0BD9-7B4C-7C4B-8804-51769C31CCBD}"/>
              </a:ext>
            </a:extLst>
          </p:cNvPr>
          <p:cNvSpPr/>
          <p:nvPr/>
        </p:nvSpPr>
        <p:spPr>
          <a:xfrm>
            <a:off x="8423564" y="3823854"/>
            <a:ext cx="3034145" cy="1839191"/>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Handhaver van wet- en regelgeving</a:t>
            </a:r>
          </a:p>
        </p:txBody>
      </p:sp>
      <p:pic>
        <p:nvPicPr>
          <p:cNvPr id="7" name="Graphic 6" descr="Wegwijzer silhouet">
            <a:extLst>
              <a:ext uri="{FF2B5EF4-FFF2-40B4-BE49-F238E27FC236}">
                <a16:creationId xmlns:a16="http://schemas.microsoft.com/office/drawing/2014/main" id="{61ACC7E5-DA30-1D9E-2913-2C0DC1AAA4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7265" y="1699130"/>
            <a:ext cx="1595006" cy="1595006"/>
          </a:xfrm>
          <a:prstGeom prst="rect">
            <a:avLst/>
          </a:prstGeom>
        </p:spPr>
      </p:pic>
      <p:pic>
        <p:nvPicPr>
          <p:cNvPr id="9" name="Graphic 8" descr="Euro met effen opvulling">
            <a:extLst>
              <a:ext uri="{FF2B5EF4-FFF2-40B4-BE49-F238E27FC236}">
                <a16:creationId xmlns:a16="http://schemas.microsoft.com/office/drawing/2014/main" id="{1596E029-6363-1458-590A-43B1301AEB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0170" y="2014428"/>
            <a:ext cx="914400" cy="914400"/>
          </a:xfrm>
          <a:prstGeom prst="rect">
            <a:avLst/>
          </a:prstGeom>
        </p:spPr>
      </p:pic>
      <p:pic>
        <p:nvPicPr>
          <p:cNvPr id="11" name="Graphic 10" descr="Controlelijst silhouet">
            <a:extLst>
              <a:ext uri="{FF2B5EF4-FFF2-40B4-BE49-F238E27FC236}">
                <a16:creationId xmlns:a16="http://schemas.microsoft.com/office/drawing/2014/main" id="{F6110EA7-5493-FF63-41ED-5CB3D91C0B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6870" y="1909111"/>
            <a:ext cx="1125035" cy="1125035"/>
          </a:xfrm>
          <a:prstGeom prst="rect">
            <a:avLst/>
          </a:prstGeom>
        </p:spPr>
      </p:pic>
    </p:spTree>
    <p:extLst>
      <p:ext uri="{BB962C8B-B14F-4D97-AF65-F5344CB8AC3E}">
        <p14:creationId xmlns:p14="http://schemas.microsoft.com/office/powerpoint/2010/main" val="22308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echthoek 1">
            <a:extLst>
              <a:ext uri="{FF2B5EF4-FFF2-40B4-BE49-F238E27FC236}">
                <a16:creationId xmlns:a16="http://schemas.microsoft.com/office/drawing/2014/main" id="{9C3297D3-358E-4104-9343-CD4A8A589538}"/>
              </a:ext>
            </a:extLst>
          </p:cNvPr>
          <p:cNvSpPr/>
          <p:nvPr/>
        </p:nvSpPr>
        <p:spPr>
          <a:xfrm>
            <a:off x="1179226" y="1594707"/>
            <a:ext cx="9833548" cy="1325563"/>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3600" b="0" i="0" u="none" strike="noStrike" kern="1200" cap="none" spc="0" normalizeH="0" baseline="0" noProof="0">
                <a:ln>
                  <a:noFill/>
                </a:ln>
                <a:solidFill>
                  <a:schemeClr val="tx2"/>
                </a:solidFill>
                <a:effectLst/>
                <a:uLnTx/>
                <a:uFillTx/>
                <a:latin typeface="+mj-lt"/>
                <a:ea typeface="+mj-ea"/>
                <a:cs typeface="+mj-cs"/>
              </a:rPr>
              <a:t>Wet- en regelgeving, bestemmingsplannen</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hoek 2">
            <a:extLst>
              <a:ext uri="{FF2B5EF4-FFF2-40B4-BE49-F238E27FC236}">
                <a16:creationId xmlns:a16="http://schemas.microsoft.com/office/drawing/2014/main" id="{18E34DB0-81C9-49AE-83D6-B0F1F4DA2532}"/>
              </a:ext>
            </a:extLst>
          </p:cNvPr>
          <p:cNvSpPr/>
          <p:nvPr/>
        </p:nvSpPr>
        <p:spPr>
          <a:xfrm>
            <a:off x="1179226" y="3329677"/>
            <a:ext cx="9833548" cy="2457269"/>
          </a:xfrm>
          <a:prstGeom prst="rect">
            <a:avLst/>
          </a:prstGeom>
        </p:spPr>
        <p:txBody>
          <a:bodyPr vert="horz" lIns="91440" tIns="45720" rIns="91440" bIns="45720" rtlCol="0">
            <a:normAutofit/>
          </a:bodyPr>
          <a:lstStyle/>
          <a:p>
            <a:pPr marR="0" lvl="0" fontAlgn="base">
              <a:lnSpc>
                <a:spcPct val="90000"/>
              </a:lnSpc>
              <a:spcBef>
                <a:spcPts val="0"/>
              </a:spcBef>
              <a:spcAft>
                <a:spcPts val="600"/>
              </a:spcAft>
              <a:buClrTx/>
              <a:buSzTx/>
              <a:tabLst/>
              <a:defRPr/>
            </a:pPr>
            <a:r>
              <a:rPr kumimoji="0" lang="en-US" b="1" i="0" u="none" strike="noStrike" cap="none" spc="0" normalizeH="0" baseline="0" noProof="0" dirty="0" err="1">
                <a:ln>
                  <a:noFill/>
                </a:ln>
                <a:solidFill>
                  <a:schemeClr val="tx2"/>
                </a:solidFill>
                <a:effectLst/>
                <a:uLnTx/>
                <a:uFillTx/>
              </a:rPr>
              <a:t>Bestemmingsplan</a:t>
            </a:r>
            <a:endParaRPr kumimoji="0" lang="en-US" b="1" i="0" u="none" strike="noStrike" cap="none" spc="0" normalizeH="0" baseline="0" noProof="0" dirty="0">
              <a:ln>
                <a:noFill/>
              </a:ln>
              <a:solidFill>
                <a:schemeClr val="tx2"/>
              </a:solidFill>
              <a:effectLst/>
              <a:uLnTx/>
              <a:uFillTx/>
            </a:endParaRPr>
          </a:p>
          <a:p>
            <a:pPr marR="0" lvl="0" fontAlgn="base">
              <a:lnSpc>
                <a:spcPct val="90000"/>
              </a:lnSpc>
              <a:spcBef>
                <a:spcPts val="0"/>
              </a:spcBef>
              <a:spcAft>
                <a:spcPts val="600"/>
              </a:spcAft>
              <a:buClrTx/>
              <a:buSzTx/>
              <a:tabLst/>
              <a:defRPr/>
            </a:pPr>
            <a:r>
              <a:rPr kumimoji="0" lang="en-US" b="0" i="0" u="none" strike="noStrike" cap="none" spc="0" normalizeH="0" baseline="0" noProof="0" dirty="0">
                <a:ln>
                  <a:noFill/>
                </a:ln>
                <a:solidFill>
                  <a:schemeClr val="tx2"/>
                </a:solidFill>
                <a:effectLst/>
                <a:uLnTx/>
                <a:uFillTx/>
              </a:rPr>
              <a:t>In </a:t>
            </a:r>
            <a:r>
              <a:rPr kumimoji="0" lang="en-US" b="0" i="0" u="none" strike="noStrike" cap="none" spc="0" normalizeH="0" baseline="0" noProof="0" dirty="0" err="1">
                <a:ln>
                  <a:noFill/>
                </a:ln>
                <a:solidFill>
                  <a:schemeClr val="tx2"/>
                </a:solidFill>
                <a:effectLst/>
                <a:uLnTx/>
                <a:uFillTx/>
              </a:rPr>
              <a:t>ruimtelijke</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plannen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zoals</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bestemmingsplannen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wijzigingsplannen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structuurvisies</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staan</a:t>
            </a:r>
            <a:r>
              <a:rPr kumimoji="0" lang="en-US" b="0" i="0" u="none" strike="noStrike" cap="none" spc="0" normalizeH="0" baseline="0" noProof="0" dirty="0">
                <a:ln>
                  <a:noFill/>
                </a:ln>
                <a:solidFill>
                  <a:schemeClr val="tx2"/>
                </a:solidFill>
                <a:effectLst/>
                <a:uLnTx/>
                <a:uFillTx/>
              </a:rPr>
              <a:t> regels </a:t>
            </a:r>
            <a:r>
              <a:rPr kumimoji="0" lang="en-US" b="0" i="0" u="none" strike="noStrike" cap="none" spc="0" normalizeH="0" baseline="0" noProof="0" dirty="0" err="1">
                <a:ln>
                  <a:noFill/>
                </a:ln>
                <a:solidFill>
                  <a:schemeClr val="tx2"/>
                </a:solidFill>
                <a:effectLst/>
                <a:uLnTx/>
                <a:uFillTx/>
              </a:rPr>
              <a:t>voor</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bijvoorbeeld</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woningbouw</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winkels</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bedrijven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groen</a:t>
            </a:r>
            <a:r>
              <a:rPr kumimoji="0" lang="en-US" b="0" i="0" u="none" strike="noStrike" cap="none" spc="0" normalizeH="0" baseline="0" noProof="0" dirty="0">
                <a:ln>
                  <a:noFill/>
                </a:ln>
                <a:solidFill>
                  <a:schemeClr val="tx2"/>
                </a:solidFill>
                <a:effectLst/>
                <a:uLnTx/>
                <a:uFillTx/>
              </a:rPr>
              <a:t>. </a:t>
            </a:r>
          </a:p>
          <a:p>
            <a:pPr marL="0" marR="0" lvl="0" indent="-228600" fontAlgn="base">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solidFill>
                <a:schemeClr val="tx2"/>
              </a:solidFill>
              <a:effectLst/>
              <a:uLnTx/>
              <a:uFillTx/>
            </a:endParaRPr>
          </a:p>
          <a:p>
            <a:pPr marR="0" lvl="0" fontAlgn="base">
              <a:lnSpc>
                <a:spcPct val="90000"/>
              </a:lnSpc>
              <a:spcBef>
                <a:spcPts val="0"/>
              </a:spcBef>
              <a:spcAft>
                <a:spcPts val="600"/>
              </a:spcAft>
              <a:buClrTx/>
              <a:buSzTx/>
              <a:tabLst/>
              <a:defRPr/>
            </a:pPr>
            <a:r>
              <a:rPr kumimoji="0" lang="en-US" b="0" i="0" u="none" strike="noStrike" cap="none" spc="0" normalizeH="0" baseline="0" noProof="0" dirty="0">
                <a:ln>
                  <a:noFill/>
                </a:ln>
                <a:solidFill>
                  <a:schemeClr val="tx2"/>
                </a:solidFill>
                <a:effectLst/>
                <a:uLnTx/>
                <a:uFillTx/>
              </a:rPr>
              <a:t>Een </a:t>
            </a:r>
            <a:r>
              <a:rPr kumimoji="0" lang="en-US" b="0" i="0" u="none" strike="noStrike" cap="none" spc="0" normalizeH="0" baseline="0" noProof="0" dirty="0" err="1">
                <a:ln>
                  <a:noFill/>
                </a:ln>
                <a:solidFill>
                  <a:schemeClr val="tx2"/>
                </a:solidFill>
                <a:effectLst/>
                <a:uLnTx/>
                <a:uFillTx/>
              </a:rPr>
              <a:t>ruimtelijk</a:t>
            </a:r>
            <a:r>
              <a:rPr kumimoji="0" lang="en-US" b="0" i="0" u="none" strike="noStrike" cap="none" spc="0" normalizeH="0" baseline="0" noProof="0" dirty="0">
                <a:ln>
                  <a:noFill/>
                </a:ln>
                <a:solidFill>
                  <a:schemeClr val="tx2"/>
                </a:solidFill>
                <a:effectLst/>
                <a:uLnTx/>
                <a:uFillTx/>
              </a:rPr>
              <a:t> plan </a:t>
            </a:r>
            <a:r>
              <a:rPr kumimoji="0" lang="en-US" b="0" i="0" u="none" strike="noStrike" cap="none" spc="0" normalizeH="0" baseline="0" noProof="0" dirty="0" err="1">
                <a:ln>
                  <a:noFill/>
                </a:ln>
                <a:solidFill>
                  <a:schemeClr val="tx2"/>
                </a:solidFill>
                <a:effectLst/>
                <a:uLnTx/>
                <a:uFillTx/>
              </a:rPr>
              <a:t>regelt</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waar</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en</a:t>
            </a:r>
            <a:r>
              <a:rPr kumimoji="0" lang="en-US" b="0" i="0" u="none" strike="noStrike" cap="none" spc="0" normalizeH="0" baseline="0" noProof="0" dirty="0">
                <a:ln>
                  <a:noFill/>
                </a:ln>
                <a:solidFill>
                  <a:schemeClr val="tx2"/>
                </a:solidFill>
                <a:effectLst/>
                <a:uLnTx/>
                <a:uFillTx/>
              </a:rPr>
              <a:t> wat op </a:t>
            </a:r>
            <a:r>
              <a:rPr kumimoji="0" lang="en-US" b="0" i="0" u="none" strike="noStrike" cap="none" spc="0" normalizeH="0" baseline="0" noProof="0" dirty="0" err="1">
                <a:ln>
                  <a:noFill/>
                </a:ln>
                <a:solidFill>
                  <a:schemeClr val="tx2"/>
                </a:solidFill>
                <a:effectLst/>
                <a:uLnTx/>
                <a:uFillTx/>
              </a:rPr>
              <a:t>een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perceel</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gebouwd</a:t>
            </a:r>
            <a:r>
              <a:rPr kumimoji="0" lang="en-US" b="0" i="0" u="none" strike="noStrike" cap="none" spc="0" normalizeH="0" baseline="0" noProof="0" dirty="0">
                <a:ln>
                  <a:noFill/>
                </a:ln>
                <a:solidFill>
                  <a:schemeClr val="tx2"/>
                </a:solidFill>
                <a:effectLst/>
                <a:uLnTx/>
                <a:uFillTx/>
              </a:rPr>
              <a:t> of </a:t>
            </a:r>
            <a:r>
              <a:rPr kumimoji="0" lang="en-US" b="0" i="0" u="none" strike="noStrike" cap="none" spc="0" normalizeH="0" baseline="0" noProof="0" dirty="0" err="1">
                <a:ln>
                  <a:noFill/>
                </a:ln>
                <a:solidFill>
                  <a:schemeClr val="tx2"/>
                </a:solidFill>
                <a:effectLst/>
                <a:uLnTx/>
                <a:uFillTx/>
              </a:rPr>
              <a:t>aangelegd</a:t>
            </a:r>
            <a:r>
              <a:rPr kumimoji="0" lang="en-US" b="0" i="0" u="none" strike="noStrike" cap="none" spc="0" normalizeH="0" baseline="0" noProof="0" dirty="0">
                <a:ln>
                  <a:noFill/>
                </a:ln>
                <a:solidFill>
                  <a:schemeClr val="tx2"/>
                </a:solidFill>
                <a:effectLst/>
                <a:uLnTx/>
                <a:uFillTx/>
              </a:rPr>
              <a:t> mag </a:t>
            </a:r>
            <a:r>
              <a:rPr kumimoji="0" lang="en-US" b="0" i="0" u="none" strike="noStrike" cap="none" spc="0" normalizeH="0" baseline="0" noProof="0" dirty="0" err="1">
                <a:ln>
                  <a:noFill/>
                </a:ln>
                <a:solidFill>
                  <a:schemeClr val="tx2"/>
                </a:solidFill>
                <a:effectLst/>
                <a:uLnTx/>
                <a:uFillTx/>
              </a:rPr>
              <a:t>worden</a:t>
            </a:r>
            <a:r>
              <a:rPr kumimoji="0" lang="en-US" b="0" i="0" u="none" strike="noStrike" cap="none" spc="0" normalizeH="0" baseline="0" noProof="0" dirty="0">
                <a:ln>
                  <a:noFill/>
                </a:ln>
                <a:solidFill>
                  <a:schemeClr val="tx2"/>
                </a:solidFill>
                <a:effectLst/>
                <a:uLnTx/>
                <a:uFillTx/>
              </a:rPr>
              <a:t>, welk </a:t>
            </a:r>
            <a:r>
              <a:rPr kumimoji="0" lang="en-US" b="0" i="0" u="none" strike="noStrike" cap="none" spc="0" normalizeH="0" baseline="0" noProof="0" dirty="0" err="1">
                <a:ln>
                  <a:noFill/>
                </a:ln>
                <a:solidFill>
                  <a:schemeClr val="tx2"/>
                </a:solidFill>
                <a:effectLst/>
                <a:uLnTx/>
                <a:uFillTx/>
              </a:rPr>
              <a:t>gebruik</a:t>
            </a:r>
            <a:r>
              <a:rPr kumimoji="0" lang="en-US" b="0" i="0" u="none" strike="noStrike" cap="none" spc="0" normalizeH="0" baseline="0" noProof="0" dirty="0">
                <a:ln>
                  <a:noFill/>
                </a:ln>
                <a:solidFill>
                  <a:schemeClr val="tx2"/>
                </a:solidFill>
                <a:effectLst/>
                <a:uLnTx/>
                <a:uFillTx/>
              </a:rPr>
              <a:t> is </a:t>
            </a:r>
            <a:r>
              <a:rPr kumimoji="0" lang="en-US" b="0" i="0" u="none" strike="noStrike" cap="none" spc="0" normalizeH="0" baseline="0" noProof="0" dirty="0" err="1">
                <a:ln>
                  <a:noFill/>
                </a:ln>
                <a:solidFill>
                  <a:schemeClr val="tx2"/>
                </a:solidFill>
                <a:effectLst/>
                <a:uLnTx/>
                <a:uFillTx/>
              </a:rPr>
              <a:t>toegestaan</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en</a:t>
            </a:r>
            <a:r>
              <a:rPr kumimoji="0" lang="en-US" b="0" i="0" u="none" strike="noStrike" cap="none" spc="0" normalizeH="0" baseline="0" noProof="0" dirty="0">
                <a:ln>
                  <a:noFill/>
                </a:ln>
                <a:solidFill>
                  <a:schemeClr val="tx2"/>
                </a:solidFill>
                <a:effectLst/>
                <a:uLnTx/>
                <a:uFillTx/>
              </a:rPr>
              <a:t> wat de </a:t>
            </a:r>
            <a:r>
              <a:rPr kumimoji="0" lang="en-US" b="0" i="0" u="none" strike="noStrike" cap="none" spc="0" normalizeH="0" baseline="0" noProof="0" dirty="0" err="1">
                <a:ln>
                  <a:noFill/>
                </a:ln>
                <a:solidFill>
                  <a:schemeClr val="tx2"/>
                </a:solidFill>
                <a:effectLst/>
                <a:uLnTx/>
                <a:uFillTx/>
              </a:rPr>
              <a:t>toekomstige</a:t>
            </a:r>
            <a:r>
              <a:rPr kumimoji="0" lang="en-US" b="0" i="0" u="none" strike="noStrike" cap="none" spc="0" normalizeH="0" baseline="0" noProof="0" dirty="0">
                <a:ln>
                  <a:noFill/>
                </a:ln>
                <a:solidFill>
                  <a:schemeClr val="tx2"/>
                </a:solidFill>
                <a:effectLst/>
                <a:uLnTx/>
                <a:uFillTx/>
              </a:rPr>
              <a:t> </a:t>
            </a:r>
            <a:r>
              <a:rPr kumimoji="0" lang="en-US" b="0" i="0" u="none" strike="noStrike" cap="none" spc="0" normalizeH="0" baseline="0" noProof="0" dirty="0" err="1">
                <a:ln>
                  <a:noFill/>
                </a:ln>
                <a:solidFill>
                  <a:schemeClr val="tx2"/>
                </a:solidFill>
                <a:effectLst/>
                <a:uLnTx/>
                <a:uFillTx/>
              </a:rPr>
              <a:t>ontwikkeling</a:t>
            </a:r>
            <a:r>
              <a:rPr kumimoji="0" lang="en-US" b="0" i="0" u="none" strike="noStrike" cap="none" spc="0" normalizeH="0" baseline="0" noProof="0" dirty="0">
                <a:ln>
                  <a:noFill/>
                </a:ln>
                <a:solidFill>
                  <a:schemeClr val="tx2"/>
                </a:solidFill>
                <a:effectLst/>
                <a:uLnTx/>
                <a:uFillTx/>
              </a:rPr>
              <a:t> is.</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979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A739E9-6C4D-4461-B5E0-6F7DD1A2B87F}"/>
              </a:ext>
            </a:extLst>
          </p:cNvPr>
          <p:cNvPicPr>
            <a:picLocks noChangeAspect="1"/>
          </p:cNvPicPr>
          <p:nvPr/>
        </p:nvPicPr>
        <p:blipFill>
          <a:blip r:embed="rId2"/>
          <a:stretch>
            <a:fillRect/>
          </a:stretch>
        </p:blipFill>
        <p:spPr>
          <a:xfrm>
            <a:off x="1003301" y="741119"/>
            <a:ext cx="9998872" cy="5624365"/>
          </a:xfrm>
          <a:prstGeom prst="rect">
            <a:avLst/>
          </a:prstGeom>
        </p:spPr>
      </p:pic>
    </p:spTree>
    <p:extLst>
      <p:ext uri="{BB962C8B-B14F-4D97-AF65-F5344CB8AC3E}">
        <p14:creationId xmlns:p14="http://schemas.microsoft.com/office/powerpoint/2010/main" val="2224142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CC02EF20-7AD5-4E5F-A719-C28ECAA16A7D}">
  <ds:schemaRefs>
    <ds:schemaRef ds:uri="http://schemas.microsoft.com/sharepoint/v3/contenttype/forms"/>
  </ds:schemaRefs>
</ds:datastoreItem>
</file>

<file path=customXml/itemProps2.xml><?xml version="1.0" encoding="utf-8"?>
<ds:datastoreItem xmlns:ds="http://schemas.openxmlformats.org/officeDocument/2006/customXml" ds:itemID="{1B45A679-C433-4E2D-8F63-FA4F86CFC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A69DB9-E214-4C28-AA87-34E4407AF63C}">
  <ds:schemaRefs>
    <ds:schemaRef ds:uri="http://purl.org/dc/dcmitype/"/>
    <ds:schemaRef ds:uri="http://purl.org/dc/terms/"/>
    <ds:schemaRef ds:uri="http://purl.org/dc/elements/1.1/"/>
    <ds:schemaRef ds:uri="2c4f0c93-2979-4f27-aab2-70de95932352"/>
    <ds:schemaRef ds:uri="http://schemas.microsoft.com/office/infopath/2007/PartnerControls"/>
    <ds:schemaRef ds:uri="http://schemas.microsoft.com/office/2006/documentManagement/types"/>
    <ds:schemaRef ds:uri="http://schemas.openxmlformats.org/package/2006/metadata/core-properties"/>
    <ds:schemaRef ds:uri="c6f82ce1-f6df-49a5-8b49-cf8409a27aa4"/>
    <ds:schemaRef ds:uri="http://schemas.microsoft.com/office/2006/metadata/properties"/>
    <ds:schemaRef ds:uri="http://www.w3.org/XML/1998/namespace"/>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85</TotalTime>
  <Words>1206</Words>
  <Application>Microsoft Office PowerPoint</Application>
  <PresentationFormat>Breedbeeld</PresentationFormat>
  <Paragraphs>125</Paragraphs>
  <Slides>28</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28</vt:i4>
      </vt:variant>
    </vt:vector>
  </HeadingPairs>
  <TitlesOfParts>
    <vt:vector size="35" baseType="lpstr">
      <vt:lpstr>Arial</vt:lpstr>
      <vt:lpstr>Calibri</vt:lpstr>
      <vt:lpstr>Calibri Light</vt:lpstr>
      <vt:lpstr>Comic Sans MS</vt:lpstr>
      <vt:lpstr>Gisha</vt:lpstr>
      <vt:lpstr>Kantoorthema</vt:lpstr>
      <vt:lpstr>1_Kantoorthema</vt:lpstr>
      <vt:lpstr>Stad en wijk</vt:lpstr>
      <vt:lpstr>Programma</vt:lpstr>
      <vt:lpstr>Belangrijke partners</vt:lpstr>
      <vt:lpstr>PowerPoint-presentatie</vt:lpstr>
      <vt:lpstr>Partners bij gebiedsontwikkeling: </vt:lpstr>
      <vt:lpstr>PowerPoint-presentatie</vt:lpstr>
      <vt:lpstr>Belangrijke speler: de gemeente</vt:lpstr>
      <vt:lpstr>PowerPoint-presentatie</vt:lpstr>
      <vt:lpstr>PowerPoint-presentatie</vt:lpstr>
      <vt:lpstr>Taken gemeente</vt:lpstr>
      <vt:lpstr>Wat betreft inrichting van de stad: </vt:lpstr>
      <vt:lpstr>Projectontwikkelaars</vt:lpstr>
      <vt:lpstr>PowerPoint-presentatie</vt:lpstr>
      <vt:lpstr>PowerPoint-presentatie</vt:lpstr>
      <vt:lpstr>Woningbouwcorporaties</vt:lpstr>
      <vt:lpstr>PowerPoint-presentatie</vt:lpstr>
      <vt:lpstr>PowerPoint-presentatie</vt:lpstr>
      <vt:lpstr>Aan de slag als een woonconsulent: </vt:lpstr>
      <vt:lpstr>Terugkoppeling van de groepen</vt:lpstr>
      <vt:lpstr>Omgevingswet</vt:lpstr>
      <vt:lpstr>PowerPoint-presentatie</vt:lpstr>
      <vt:lpstr>Fysieke leefomgeving</vt:lpstr>
      <vt:lpstr>PowerPoint-presentatie</vt:lpstr>
      <vt:lpstr>PowerPoint-presentatie</vt:lpstr>
      <vt:lpstr>PowerPoint-presentatie</vt:lpstr>
      <vt:lpstr>PowerPoint-presentatie</vt:lpstr>
      <vt:lpstr>Dit was het voor deze periode!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3</cp:revision>
  <dcterms:created xsi:type="dcterms:W3CDTF">2023-06-11T14:48:09Z</dcterms:created>
  <dcterms:modified xsi:type="dcterms:W3CDTF">2024-05-04T20:31:09Z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0x0101002F9727D3906D7945984BB753BA79C6C7</vt:lpwstr>
  </property>
</Properties>
</file>